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795" r:id="rId4"/>
    <p:sldMasterId id="2147493810" r:id="rId5"/>
  </p:sldMasterIdLst>
  <p:notesMasterIdLst>
    <p:notesMasterId r:id="rId11"/>
  </p:notesMasterIdLst>
  <p:handoutMasterIdLst>
    <p:handoutMasterId r:id="rId12"/>
  </p:handoutMasterIdLst>
  <p:sldIdLst>
    <p:sldId id="256" r:id="rId6"/>
    <p:sldId id="262" r:id="rId7"/>
    <p:sldId id="260" r:id="rId8"/>
    <p:sldId id="257" r:id="rId9"/>
    <p:sldId id="258" r:id="rId1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7EE3EF1-D870-5F4B-94D5-09DDE4497180}">
          <p14:sldIdLst>
            <p14:sldId id="256"/>
            <p14:sldId id="262"/>
            <p14:sldId id="260"/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plin, Sheri" initials="RS" lastIdx="20" clrIdx="0"/>
  <p:cmAuthor id="2" name="Lummus, Michael D" initials="LMD" lastIdx="1" clrIdx="1"/>
  <p:cmAuthor id="3" name="Tarun Chawla" initials="TC" lastIdx="9" clrIdx="2">
    <p:extLst>
      <p:ext uri="{19B8F6BF-5375-455C-9EA6-DF929625EA0E}">
        <p15:presenceInfo xmlns:p15="http://schemas.microsoft.com/office/powerpoint/2012/main" userId="Tarun Chawla" providerId="None"/>
      </p:ext>
    </p:extLst>
  </p:cmAuthor>
  <p:cmAuthor id="4" name="Ratini, James" initials="RJ" lastIdx="1" clrIdx="3">
    <p:extLst>
      <p:ext uri="{19B8F6BF-5375-455C-9EA6-DF929625EA0E}">
        <p15:presenceInfo xmlns:p15="http://schemas.microsoft.com/office/powerpoint/2012/main" userId="S::james.ratini@aprimo.com::7c2e7b4b-fc65-46cb-9add-6dc10c63d4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CBF9F-1098-C000-0868-73182618F41F}" v="3" dt="2021-04-19T19:24:47.975"/>
    <p1510:client id="{424CA7DE-4B7F-4760-B245-F7174A163893}" v="1" dt="2021-04-19T19:23:27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tini, James" userId="7c2e7b4b-fc65-46cb-9add-6dc10c63d499" providerId="ADAL" clId="{621C85FB-5B62-4EBC-ACFF-3770A8A197C8}"/>
    <pc:docChg chg="undo custSel delSld modSld modSection">
      <pc:chgData name="Ratini, James" userId="7c2e7b4b-fc65-46cb-9add-6dc10c63d499" providerId="ADAL" clId="{621C85FB-5B62-4EBC-ACFF-3770A8A197C8}" dt="2021-03-22T16:38:40.913" v="1593" actId="1592"/>
      <pc:docMkLst>
        <pc:docMk/>
      </pc:docMkLst>
      <pc:sldChg chg="addSp delSp modSp mod modClrScheme delCm chgLayout">
        <pc:chgData name="Ratini, James" userId="7c2e7b4b-fc65-46cb-9add-6dc10c63d499" providerId="ADAL" clId="{621C85FB-5B62-4EBC-ACFF-3770A8A197C8}" dt="2021-03-16T19:31:41.253" v="3" actId="1592"/>
        <pc:sldMkLst>
          <pc:docMk/>
          <pc:sldMk cId="2074673801" sldId="256"/>
        </pc:sldMkLst>
        <pc:spChg chg="add del mod ord">
          <ac:chgData name="Ratini, James" userId="7c2e7b4b-fc65-46cb-9add-6dc10c63d499" providerId="ADAL" clId="{621C85FB-5B62-4EBC-ACFF-3770A8A197C8}" dt="2021-03-16T19:31:38.711" v="2" actId="478"/>
          <ac:spMkLst>
            <pc:docMk/>
            <pc:sldMk cId="2074673801" sldId="256"/>
            <ac:spMk id="2" creationId="{C3B7C2E8-7554-461D-9534-2A2976E31B47}"/>
          </ac:spMkLst>
        </pc:spChg>
        <pc:spChg chg="mod ord">
          <ac:chgData name="Ratini, James" userId="7c2e7b4b-fc65-46cb-9add-6dc10c63d499" providerId="ADAL" clId="{621C85FB-5B62-4EBC-ACFF-3770A8A197C8}" dt="2021-03-16T19:31:23.907" v="1" actId="27636"/>
          <ac:spMkLst>
            <pc:docMk/>
            <pc:sldMk cId="2074673801" sldId="256"/>
            <ac:spMk id="4" creationId="{C8E470D8-D696-3349-88A5-A33B6259B7E0}"/>
          </ac:spMkLst>
        </pc:spChg>
        <pc:spChg chg="del mod ord">
          <ac:chgData name="Ratini, James" userId="7c2e7b4b-fc65-46cb-9add-6dc10c63d499" providerId="ADAL" clId="{621C85FB-5B62-4EBC-ACFF-3770A8A197C8}" dt="2021-03-16T19:31:23.861" v="0" actId="700"/>
          <ac:spMkLst>
            <pc:docMk/>
            <pc:sldMk cId="2074673801" sldId="256"/>
            <ac:spMk id="5" creationId="{B60108A4-0417-8249-A615-A64475D4D322}"/>
          </ac:spMkLst>
        </pc:spChg>
      </pc:sldChg>
      <pc:sldChg chg="addSp delSp modSp mod delAnim modAnim">
        <pc:chgData name="Ratini, James" userId="7c2e7b4b-fc65-46cb-9add-6dc10c63d499" providerId="ADAL" clId="{621C85FB-5B62-4EBC-ACFF-3770A8A197C8}" dt="2021-03-22T16:35:26.570" v="1587" actId="14100"/>
        <pc:sldMkLst>
          <pc:docMk/>
          <pc:sldMk cId="2903101273" sldId="257"/>
        </pc:sldMkLst>
        <pc:spChg chg="add del mod">
          <ac:chgData name="Ratini, James" userId="7c2e7b4b-fc65-46cb-9add-6dc10c63d499" providerId="ADAL" clId="{621C85FB-5B62-4EBC-ACFF-3770A8A197C8}" dt="2021-03-22T16:35:13.727" v="1582"/>
          <ac:spMkLst>
            <pc:docMk/>
            <pc:sldMk cId="2903101273" sldId="257"/>
            <ac:spMk id="5" creationId="{28F5065E-C500-45F0-AC69-4D8AB076C2F0}"/>
          </ac:spMkLst>
        </pc:spChg>
        <pc:picChg chg="del">
          <ac:chgData name="Ratini, James" userId="7c2e7b4b-fc65-46cb-9add-6dc10c63d499" providerId="ADAL" clId="{621C85FB-5B62-4EBC-ACFF-3770A8A197C8}" dt="2021-03-22T16:34:55.926" v="1581" actId="478"/>
          <ac:picMkLst>
            <pc:docMk/>
            <pc:sldMk cId="2903101273" sldId="257"/>
            <ac:picMk id="4" creationId="{B23944A6-28EA-49F7-B5C3-8887DD712340}"/>
          </ac:picMkLst>
        </pc:picChg>
        <pc:picChg chg="add mod">
          <ac:chgData name="Ratini, James" userId="7c2e7b4b-fc65-46cb-9add-6dc10c63d499" providerId="ADAL" clId="{621C85FB-5B62-4EBC-ACFF-3770A8A197C8}" dt="2021-03-22T16:35:26.570" v="1587" actId="14100"/>
          <ac:picMkLst>
            <pc:docMk/>
            <pc:sldMk cId="2903101273" sldId="257"/>
            <ac:picMk id="6" creationId="{B191FEB7-B8FB-42E9-AD15-26F40E603991}"/>
          </ac:picMkLst>
        </pc:picChg>
      </pc:sldChg>
      <pc:sldChg chg="modSp mod delCm">
        <pc:chgData name="Ratini, James" userId="7c2e7b4b-fc65-46cb-9add-6dc10c63d499" providerId="ADAL" clId="{621C85FB-5B62-4EBC-ACFF-3770A8A197C8}" dt="2021-03-16T19:31:55.965" v="25" actId="20577"/>
        <pc:sldMkLst>
          <pc:docMk/>
          <pc:sldMk cId="1739270278" sldId="258"/>
        </pc:sldMkLst>
        <pc:spChg chg="mod">
          <ac:chgData name="Ratini, James" userId="7c2e7b4b-fc65-46cb-9add-6dc10c63d499" providerId="ADAL" clId="{621C85FB-5B62-4EBC-ACFF-3770A8A197C8}" dt="2021-03-16T19:31:55.965" v="25" actId="20577"/>
          <ac:spMkLst>
            <pc:docMk/>
            <pc:sldMk cId="1739270278" sldId="258"/>
            <ac:spMk id="3" creationId="{FBA9C6B7-3A6F-440E-A742-7666513159EB}"/>
          </ac:spMkLst>
        </pc:spChg>
      </pc:sldChg>
      <pc:sldChg chg="addSp delSp modSp mod">
        <pc:chgData name="Ratini, James" userId="7c2e7b4b-fc65-46cb-9add-6dc10c63d499" providerId="ADAL" clId="{621C85FB-5B62-4EBC-ACFF-3770A8A197C8}" dt="2021-03-19T15:55:33.866" v="655" actId="14100"/>
        <pc:sldMkLst>
          <pc:docMk/>
          <pc:sldMk cId="3943766062" sldId="260"/>
        </pc:sldMkLst>
        <pc:spChg chg="mod">
          <ac:chgData name="Ratini, James" userId="7c2e7b4b-fc65-46cb-9add-6dc10c63d499" providerId="ADAL" clId="{621C85FB-5B62-4EBC-ACFF-3770A8A197C8}" dt="2021-03-19T15:54:00.486" v="640" actId="5793"/>
          <ac:spMkLst>
            <pc:docMk/>
            <pc:sldMk cId="3943766062" sldId="260"/>
            <ac:spMk id="5" creationId="{BD5B2FE4-C8FE-4D9E-B0C0-A3818FD40F64}"/>
          </ac:spMkLst>
        </pc:spChg>
        <pc:spChg chg="add del">
          <ac:chgData name="Ratini, James" userId="7c2e7b4b-fc65-46cb-9add-6dc10c63d499" providerId="ADAL" clId="{621C85FB-5B62-4EBC-ACFF-3770A8A197C8}" dt="2021-03-19T15:54:10.972" v="642" actId="22"/>
          <ac:spMkLst>
            <pc:docMk/>
            <pc:sldMk cId="3943766062" sldId="260"/>
            <ac:spMk id="7" creationId="{A243F6C9-86B7-44AD-9EA1-C3D18DF9FAA1}"/>
          </ac:spMkLst>
        </pc:spChg>
        <pc:spChg chg="add del mod">
          <ac:chgData name="Ratini, James" userId="7c2e7b4b-fc65-46cb-9add-6dc10c63d499" providerId="ADAL" clId="{621C85FB-5B62-4EBC-ACFF-3770A8A197C8}" dt="2021-03-19T15:54:26.389" v="645" actId="21"/>
          <ac:spMkLst>
            <pc:docMk/>
            <pc:sldMk cId="3943766062" sldId="260"/>
            <ac:spMk id="9" creationId="{2B196CB2-12E3-4DC9-B880-04EE98BE5D3E}"/>
          </ac:spMkLst>
        </pc:spChg>
        <pc:picChg chg="add mod">
          <ac:chgData name="Ratini, James" userId="7c2e7b4b-fc65-46cb-9add-6dc10c63d499" providerId="ADAL" clId="{621C85FB-5B62-4EBC-ACFF-3770A8A197C8}" dt="2021-03-19T15:55:33.866" v="655" actId="14100"/>
          <ac:picMkLst>
            <pc:docMk/>
            <pc:sldMk cId="3943766062" sldId="260"/>
            <ac:picMk id="11" creationId="{4B0A5F6F-2630-447B-B81D-F57A4BBEDFDE}"/>
          </ac:picMkLst>
        </pc:picChg>
        <pc:picChg chg="add mod">
          <ac:chgData name="Ratini, James" userId="7c2e7b4b-fc65-46cb-9add-6dc10c63d499" providerId="ADAL" clId="{621C85FB-5B62-4EBC-ACFF-3770A8A197C8}" dt="2021-03-19T15:54:43.517" v="647" actId="1076"/>
          <ac:picMkLst>
            <pc:docMk/>
            <pc:sldMk cId="3943766062" sldId="260"/>
            <ac:picMk id="1026" creationId="{0383CD7B-9A83-4416-BB87-3CCC71E9DDF0}"/>
          </ac:picMkLst>
        </pc:picChg>
      </pc:sldChg>
      <pc:sldChg chg="del">
        <pc:chgData name="Ratini, James" userId="7c2e7b4b-fc65-46cb-9add-6dc10c63d499" providerId="ADAL" clId="{621C85FB-5B62-4EBC-ACFF-3770A8A197C8}" dt="2021-03-19T16:15:35.688" v="656" actId="2696"/>
        <pc:sldMkLst>
          <pc:docMk/>
          <pc:sldMk cId="2413771401" sldId="261"/>
        </pc:sldMkLst>
      </pc:sldChg>
      <pc:sldChg chg="addSp delSp modSp mod delCm">
        <pc:chgData name="Ratini, James" userId="7c2e7b4b-fc65-46cb-9add-6dc10c63d499" providerId="ADAL" clId="{621C85FB-5B62-4EBC-ACFF-3770A8A197C8}" dt="2021-03-22T16:38:40.913" v="1593" actId="1592"/>
        <pc:sldMkLst>
          <pc:docMk/>
          <pc:sldMk cId="3790548730" sldId="262"/>
        </pc:sldMkLst>
        <pc:spChg chg="mod">
          <ac:chgData name="Ratini, James" userId="7c2e7b4b-fc65-46cb-9add-6dc10c63d499" providerId="ADAL" clId="{621C85FB-5B62-4EBC-ACFF-3770A8A197C8}" dt="2021-03-19T18:17:34.831" v="1580" actId="20577"/>
          <ac:spMkLst>
            <pc:docMk/>
            <pc:sldMk cId="3790548730" sldId="262"/>
            <ac:spMk id="5" creationId="{6FF63826-7D36-41FC-B1F8-6987B769DF46}"/>
          </ac:spMkLst>
        </pc:spChg>
        <pc:spChg chg="add del mod">
          <ac:chgData name="Ratini, James" userId="7c2e7b4b-fc65-46cb-9add-6dc10c63d499" providerId="ADAL" clId="{621C85FB-5B62-4EBC-ACFF-3770A8A197C8}" dt="2021-03-19T17:21:39.855" v="1003" actId="478"/>
          <ac:spMkLst>
            <pc:docMk/>
            <pc:sldMk cId="3790548730" sldId="262"/>
            <ac:spMk id="49" creationId="{87E1C224-CE3B-485B-98EC-F2AF16766F64}"/>
          </ac:spMkLst>
        </pc:spChg>
        <pc:spChg chg="add del mod">
          <ac:chgData name="Ratini, James" userId="7c2e7b4b-fc65-46cb-9add-6dc10c63d499" providerId="ADAL" clId="{621C85FB-5B62-4EBC-ACFF-3770A8A197C8}" dt="2021-03-19T16:41:59.026" v="928" actId="478"/>
          <ac:spMkLst>
            <pc:docMk/>
            <pc:sldMk cId="3790548730" sldId="262"/>
            <ac:spMk id="50" creationId="{5D62DC26-FAA1-45C9-9917-BB0E9CD49920}"/>
          </ac:spMkLst>
        </pc:spChg>
        <pc:spChg chg="add del mod">
          <ac:chgData name="Ratini, James" userId="7c2e7b4b-fc65-46cb-9add-6dc10c63d499" providerId="ADAL" clId="{621C85FB-5B62-4EBC-ACFF-3770A8A197C8}" dt="2021-03-19T16:42:41.634" v="935" actId="478"/>
          <ac:spMkLst>
            <pc:docMk/>
            <pc:sldMk cId="3790548730" sldId="262"/>
            <ac:spMk id="51" creationId="{20FEFBFF-B609-451D-8002-E233883A6130}"/>
          </ac:spMkLst>
        </pc:spChg>
        <pc:spChg chg="add del mod">
          <ac:chgData name="Ratini, James" userId="7c2e7b4b-fc65-46cb-9add-6dc10c63d499" providerId="ADAL" clId="{621C85FB-5B62-4EBC-ACFF-3770A8A197C8}" dt="2021-03-19T17:21:43.072" v="1004" actId="478"/>
          <ac:spMkLst>
            <pc:docMk/>
            <pc:sldMk cId="3790548730" sldId="262"/>
            <ac:spMk id="52" creationId="{E36EB9F9-5F02-4FAA-96A0-5C4EED8E3D86}"/>
          </ac:spMkLst>
        </pc:spChg>
        <pc:spChg chg="add del mod ord">
          <ac:chgData name="Ratini, James" userId="7c2e7b4b-fc65-46cb-9add-6dc10c63d499" providerId="ADAL" clId="{621C85FB-5B62-4EBC-ACFF-3770A8A197C8}" dt="2021-03-19T17:23:04.644" v="1014" actId="478"/>
          <ac:spMkLst>
            <pc:docMk/>
            <pc:sldMk cId="3790548730" sldId="262"/>
            <ac:spMk id="53" creationId="{EB9863A2-0195-4A50-89E4-A883DB133576}"/>
          </ac:spMkLst>
        </pc:spChg>
        <pc:spChg chg="add del mod">
          <ac:chgData name="Ratini, James" userId="7c2e7b4b-fc65-46cb-9add-6dc10c63d499" providerId="ADAL" clId="{621C85FB-5B62-4EBC-ACFF-3770A8A197C8}" dt="2021-03-19T17:19:00.703" v="955"/>
          <ac:spMkLst>
            <pc:docMk/>
            <pc:sldMk cId="3790548730" sldId="262"/>
            <ac:spMk id="54" creationId="{92648B2D-0E17-4034-AB0E-CB54D044A507}"/>
          </ac:spMkLst>
        </pc:spChg>
        <pc:spChg chg="add mod">
          <ac:chgData name="Ratini, James" userId="7c2e7b4b-fc65-46cb-9add-6dc10c63d499" providerId="ADAL" clId="{621C85FB-5B62-4EBC-ACFF-3770A8A197C8}" dt="2021-03-22T16:38:25.500" v="1592" actId="1076"/>
          <ac:spMkLst>
            <pc:docMk/>
            <pc:sldMk cId="3790548730" sldId="262"/>
            <ac:spMk id="55" creationId="{084C9D4F-A778-4437-B490-8C857B5DCCA1}"/>
          </ac:spMkLst>
        </pc:spChg>
        <pc:spChg chg="add mod">
          <ac:chgData name="Ratini, James" userId="7c2e7b4b-fc65-46cb-9add-6dc10c63d499" providerId="ADAL" clId="{621C85FB-5B62-4EBC-ACFF-3770A8A197C8}" dt="2021-03-19T18:03:47.005" v="1355" actId="14861"/>
          <ac:spMkLst>
            <pc:docMk/>
            <pc:sldMk cId="3790548730" sldId="262"/>
            <ac:spMk id="56" creationId="{E52C6E3A-0122-4DD9-8CC8-953CCC74A657}"/>
          </ac:spMkLst>
        </pc:spChg>
        <pc:spChg chg="add del mod">
          <ac:chgData name="Ratini, James" userId="7c2e7b4b-fc65-46cb-9add-6dc10c63d499" providerId="ADAL" clId="{621C85FB-5B62-4EBC-ACFF-3770A8A197C8}" dt="2021-03-19T17:55:02.081" v="1223"/>
          <ac:spMkLst>
            <pc:docMk/>
            <pc:sldMk cId="3790548730" sldId="262"/>
            <ac:spMk id="57" creationId="{2B250A53-092D-40AD-A643-52A94D925468}"/>
          </ac:spMkLst>
        </pc:spChg>
        <pc:spChg chg="add del mod">
          <ac:chgData name="Ratini, James" userId="7c2e7b4b-fc65-46cb-9add-6dc10c63d499" providerId="ADAL" clId="{621C85FB-5B62-4EBC-ACFF-3770A8A197C8}" dt="2021-03-19T17:55:30.879" v="1228"/>
          <ac:spMkLst>
            <pc:docMk/>
            <pc:sldMk cId="3790548730" sldId="262"/>
            <ac:spMk id="58" creationId="{87A3AC15-762A-4AD3-A290-3CE66F91E00D}"/>
          </ac:spMkLst>
        </pc:spChg>
        <pc:spChg chg="add del mod">
          <ac:chgData name="Ratini, James" userId="7c2e7b4b-fc65-46cb-9add-6dc10c63d499" providerId="ADAL" clId="{621C85FB-5B62-4EBC-ACFF-3770A8A197C8}" dt="2021-03-19T17:55:33.361" v="1230"/>
          <ac:spMkLst>
            <pc:docMk/>
            <pc:sldMk cId="3790548730" sldId="262"/>
            <ac:spMk id="59" creationId="{EF4D8C69-F846-4BDF-BB15-F0190AC61136}"/>
          </ac:spMkLst>
        </pc:spChg>
        <pc:picChg chg="del mod modCrop">
          <ac:chgData name="Ratini, James" userId="7c2e7b4b-fc65-46cb-9add-6dc10c63d499" providerId="ADAL" clId="{621C85FB-5B62-4EBC-ACFF-3770A8A197C8}" dt="2021-03-19T18:02:39.153" v="1345" actId="478"/>
          <ac:picMkLst>
            <pc:docMk/>
            <pc:sldMk cId="3790548730" sldId="262"/>
            <ac:picMk id="2" creationId="{09BC4943-C1CB-4437-B284-C899F1F80DD2}"/>
          </ac:picMkLst>
        </pc:picChg>
        <pc:picChg chg="del mod">
          <ac:chgData name="Ratini, James" userId="7c2e7b4b-fc65-46cb-9add-6dc10c63d499" providerId="ADAL" clId="{621C85FB-5B62-4EBC-ACFF-3770A8A197C8}" dt="2021-03-19T17:51:07.214" v="1187" actId="478"/>
          <ac:picMkLst>
            <pc:docMk/>
            <pc:sldMk cId="3790548730" sldId="262"/>
            <ac:picMk id="7" creationId="{FAF2C17A-2D20-4651-83F5-07E8CEA95FE9}"/>
          </ac:picMkLst>
        </pc:picChg>
        <pc:cxnChg chg="add del mod or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6" creationId="{FC7A5A84-BE18-454B-8F9E-0313FB993AE6}"/>
          </ac:cxnSpMkLst>
        </pc:cxnChg>
        <pc:cxnChg chg="add del mod or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10" creationId="{53DFA2B7-F4F8-4316-9064-8F36D31BD004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12" creationId="{CDDD3DF2-FFA8-4C48-9E1E-32C915489941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13" creationId="{2BCD0D8F-3995-44F6-ABA7-178A69726FFA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16" creationId="{62C648EA-9ABD-4E9F-8916-9C1632CE60F5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17" creationId="{34A6DEDC-1303-4CC2-90EA-78322155525E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18" creationId="{A3833665-B57F-4EAD-A21E-1B996372B9B7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19" creationId="{76FC3A51-A9DC-4A73-8DFF-5E197B764A47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20" creationId="{1027676F-7C1B-4D6A-84A4-72B5E2935DED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21" creationId="{21E50151-E193-47AF-BFA8-F2E57EFE177B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22" creationId="{59DF5718-30CF-45AD-B36B-84241DA67A48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23" creationId="{050A31CC-2E4B-44BE-80B9-D2A366A753B1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24" creationId="{1C4223B4-02CA-48B2-B019-654436611EB7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25" creationId="{04F3D6F0-BAF1-4A18-8634-BD38006886E5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26" creationId="{F20324A0-A86D-4785-8D1A-9EEF08011276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27" creationId="{CA23102C-AD32-4657-B0E0-4F74FBB22E7C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28" creationId="{0CD2B3F4-9932-4927-9D36-7D71D5A80D1B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29" creationId="{2D93AD75-79E9-41D0-9EF3-FEDD8FB324A4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30" creationId="{AAD9597F-03A5-429F-A9BD-CD8891E015EF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31" creationId="{36E5A37B-ED19-4217-9A12-4840CD9675FA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32" creationId="{162CEF5D-7491-457F-98DF-432863567181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33" creationId="{2DDB8976-4EA1-4D03-9EFC-18B4AAFF6E30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34" creationId="{480EDAA2-BB65-45A3-9452-7195A6525B43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35" creationId="{3C866756-6ED9-4DD9-8C16-F7FBB09B0268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36" creationId="{2A26BEFF-529D-406C-ADEF-B01107973451}"/>
          </ac:cxnSpMkLst>
        </pc:cxnChg>
        <pc:cxnChg chg="add del mod">
          <ac:chgData name="Ratini, James" userId="7c2e7b4b-fc65-46cb-9add-6dc10c63d499" providerId="ADAL" clId="{621C85FB-5B62-4EBC-ACFF-3770A8A197C8}" dt="2021-03-19T17:21:47.384" v="1005" actId="478"/>
          <ac:cxnSpMkLst>
            <pc:docMk/>
            <pc:sldMk cId="3790548730" sldId="262"/>
            <ac:cxnSpMk id="37" creationId="{FE2B88EE-480C-4A08-ADDC-CEF7530783D8}"/>
          </ac:cxnSpMkLst>
        </pc:cxnChg>
      </pc:sldChg>
    </pc:docChg>
  </pc:docChgLst>
  <pc:docChgLst>
    <pc:chgData name="Ratini, James" userId="S::james.ratini@aprimo.com::7c2e7b4b-fc65-46cb-9add-6dc10c63d499" providerId="AD" clId="Web-{7540D349-89D3-0D67-9CDC-25EF5A31F9C8}"/>
    <pc:docChg chg="modSld">
      <pc:chgData name="Ratini, James" userId="S::james.ratini@aprimo.com::7c2e7b4b-fc65-46cb-9add-6dc10c63d499" providerId="AD" clId="Web-{7540D349-89D3-0D67-9CDC-25EF5A31F9C8}" dt="2021-03-16T19:23:49.173" v="1045" actId="1076"/>
      <pc:docMkLst>
        <pc:docMk/>
      </pc:docMkLst>
      <pc:sldChg chg="modSp">
        <pc:chgData name="Ratini, James" userId="S::james.ratini@aprimo.com::7c2e7b4b-fc65-46cb-9add-6dc10c63d499" providerId="AD" clId="Web-{7540D349-89D3-0D67-9CDC-25EF5A31F9C8}" dt="2021-03-16T18:23:16.782" v="540" actId="20577"/>
        <pc:sldMkLst>
          <pc:docMk/>
          <pc:sldMk cId="1739270278" sldId="258"/>
        </pc:sldMkLst>
        <pc:spChg chg="mod">
          <ac:chgData name="Ratini, James" userId="S::james.ratini@aprimo.com::7c2e7b4b-fc65-46cb-9add-6dc10c63d499" providerId="AD" clId="Web-{7540D349-89D3-0D67-9CDC-25EF5A31F9C8}" dt="2021-03-16T17:48:59.697" v="10" actId="20577"/>
          <ac:spMkLst>
            <pc:docMk/>
            <pc:sldMk cId="1739270278" sldId="258"/>
            <ac:spMk id="2" creationId="{F380A2C4-F390-4A58-B965-04B47C913877}"/>
          </ac:spMkLst>
        </pc:spChg>
        <pc:spChg chg="mod">
          <ac:chgData name="Ratini, James" userId="S::james.ratini@aprimo.com::7c2e7b4b-fc65-46cb-9add-6dc10c63d499" providerId="AD" clId="Web-{7540D349-89D3-0D67-9CDC-25EF5A31F9C8}" dt="2021-03-16T18:23:16.782" v="540" actId="20577"/>
          <ac:spMkLst>
            <pc:docMk/>
            <pc:sldMk cId="1739270278" sldId="258"/>
            <ac:spMk id="3" creationId="{FBA9C6B7-3A6F-440E-A742-7666513159EB}"/>
          </ac:spMkLst>
        </pc:spChg>
      </pc:sldChg>
      <pc:sldChg chg="addSp delSp modSp mod setBg delAnim modCm">
        <pc:chgData name="Ratini, James" userId="S::james.ratini@aprimo.com::7c2e7b4b-fc65-46cb-9add-6dc10c63d499" providerId="AD" clId="Web-{7540D349-89D3-0D67-9CDC-25EF5A31F9C8}" dt="2021-03-16T19:23:49.173" v="1045" actId="1076"/>
        <pc:sldMkLst>
          <pc:docMk/>
          <pc:sldMk cId="3943766062" sldId="260"/>
        </pc:sldMkLst>
        <pc:spChg chg="add mod">
          <ac:chgData name="Ratini, James" userId="S::james.ratini@aprimo.com::7c2e7b4b-fc65-46cb-9add-6dc10c63d499" providerId="AD" clId="Web-{7540D349-89D3-0D67-9CDC-25EF5A31F9C8}" dt="2021-03-16T19:23:42.892" v="1043" actId="20577"/>
          <ac:spMkLst>
            <pc:docMk/>
            <pc:sldMk cId="3943766062" sldId="260"/>
            <ac:spMk id="5" creationId="{BD5B2FE4-C8FE-4D9E-B0C0-A3818FD40F64}"/>
          </ac:spMkLst>
        </pc:spChg>
        <pc:spChg chg="del">
          <ac:chgData name="Ratini, James" userId="S::james.ratini@aprimo.com::7c2e7b4b-fc65-46cb-9add-6dc10c63d499" providerId="AD" clId="Web-{7540D349-89D3-0D67-9CDC-25EF5A31F9C8}" dt="2021-03-16T18:24:12.955" v="546"/>
          <ac:spMkLst>
            <pc:docMk/>
            <pc:sldMk cId="3943766062" sldId="260"/>
            <ac:spMk id="9" creationId="{CFFAFFE8-C09B-4A45-94A4-ADEB4BF5C9D4}"/>
          </ac:spMkLst>
        </pc:spChg>
        <pc:spChg chg="del">
          <ac:chgData name="Ratini, James" userId="S::james.ratini@aprimo.com::7c2e7b4b-fc65-46cb-9add-6dc10c63d499" providerId="AD" clId="Web-{7540D349-89D3-0D67-9CDC-25EF5A31F9C8}" dt="2021-03-16T18:24:12.955" v="547"/>
          <ac:spMkLst>
            <pc:docMk/>
            <pc:sldMk cId="3943766062" sldId="260"/>
            <ac:spMk id="30" creationId="{69AC8F09-A0F0-4D61-8B54-E0BB606FC76F}"/>
          </ac:spMkLst>
        </pc:spChg>
        <pc:spChg chg="del">
          <ac:chgData name="Ratini, James" userId="S::james.ratini@aprimo.com::7c2e7b4b-fc65-46cb-9add-6dc10c63d499" providerId="AD" clId="Web-{7540D349-89D3-0D67-9CDC-25EF5A31F9C8}" dt="2021-03-16T18:24:17.518" v="548"/>
          <ac:spMkLst>
            <pc:docMk/>
            <pc:sldMk cId="3943766062" sldId="260"/>
            <ac:spMk id="1035" creationId="{8A969A42-FF76-4A19-900B-DD5E799C184B}"/>
          </ac:spMkLst>
        </pc:spChg>
        <pc:grpChg chg="del">
          <ac:chgData name="Ratini, James" userId="S::james.ratini@aprimo.com::7c2e7b4b-fc65-46cb-9add-6dc10c63d499" providerId="AD" clId="Web-{7540D349-89D3-0D67-9CDC-25EF5A31F9C8}" dt="2021-03-16T18:24:12.940" v="543"/>
          <ac:grpSpMkLst>
            <pc:docMk/>
            <pc:sldMk cId="3943766062" sldId="260"/>
            <ac:grpSpMk id="1027" creationId="{0079557A-F358-4AE3-A2E5-0ADEAA9898A0}"/>
          </ac:grpSpMkLst>
        </pc:grpChg>
        <pc:grpChg chg="del">
          <ac:chgData name="Ratini, James" userId="S::james.ratini@aprimo.com::7c2e7b4b-fc65-46cb-9add-6dc10c63d499" providerId="AD" clId="Web-{7540D349-89D3-0D67-9CDC-25EF5A31F9C8}" dt="2021-03-16T18:24:12.940" v="544"/>
          <ac:grpSpMkLst>
            <pc:docMk/>
            <pc:sldMk cId="3943766062" sldId="260"/>
            <ac:grpSpMk id="1029" creationId="{31CB696A-DF10-49F6-BD98-A106407C60F6}"/>
          </ac:grpSpMkLst>
        </pc:grpChg>
        <pc:picChg chg="add mod">
          <ac:chgData name="Ratini, James" userId="S::james.ratini@aprimo.com::7c2e7b4b-fc65-46cb-9add-6dc10c63d499" providerId="AD" clId="Web-{7540D349-89D3-0D67-9CDC-25EF5A31F9C8}" dt="2021-03-16T19:23:49.173" v="1045" actId="1076"/>
          <ac:picMkLst>
            <pc:docMk/>
            <pc:sldMk cId="3943766062" sldId="260"/>
            <ac:picMk id="2" creationId="{4E984200-B59C-4383-93DB-8A4ECBA5F66C}"/>
          </ac:picMkLst>
        </pc:picChg>
        <pc:picChg chg="add mod">
          <ac:chgData name="Ratini, James" userId="S::james.ratini@aprimo.com::7c2e7b4b-fc65-46cb-9add-6dc10c63d499" providerId="AD" clId="Web-{7540D349-89D3-0D67-9CDC-25EF5A31F9C8}" dt="2021-03-16T18:52:56.656" v="808" actId="1076"/>
          <ac:picMkLst>
            <pc:docMk/>
            <pc:sldMk cId="3943766062" sldId="260"/>
            <ac:picMk id="3" creationId="{45B4F77D-3225-44E9-B66E-F9F72F363945}"/>
          </ac:picMkLst>
        </pc:picChg>
        <pc:picChg chg="del">
          <ac:chgData name="Ratini, James" userId="S::james.ratini@aprimo.com::7c2e7b4b-fc65-46cb-9add-6dc10c63d499" providerId="AD" clId="Web-{7540D349-89D3-0D67-9CDC-25EF5A31F9C8}" dt="2021-03-16T18:24:12.955" v="545"/>
          <ac:picMkLst>
            <pc:docMk/>
            <pc:sldMk cId="3943766062" sldId="260"/>
            <ac:picMk id="21" creationId="{32663017-1E72-40E3-AAF5-3B3C367CDA20}"/>
          </ac:picMkLst>
        </pc:picChg>
        <pc:picChg chg="del">
          <ac:chgData name="Ratini, James" userId="S::james.ratini@aprimo.com::7c2e7b4b-fc65-46cb-9add-6dc10c63d499" providerId="AD" clId="Web-{7540D349-89D3-0D67-9CDC-25EF5A31F9C8}" dt="2021-03-16T18:24:12.940" v="541"/>
          <ac:picMkLst>
            <pc:docMk/>
            <pc:sldMk cId="3943766062" sldId="260"/>
            <ac:picMk id="40" creationId="{42F343CC-283A-4AB7-B96E-841A31DE4B8C}"/>
          </ac:picMkLst>
        </pc:picChg>
        <pc:cxnChg chg="add del mod">
          <ac:chgData name="Ratini, James" userId="S::james.ratini@aprimo.com::7c2e7b4b-fc65-46cb-9add-6dc10c63d499" providerId="AD" clId="Web-{7540D349-89D3-0D67-9CDC-25EF5A31F9C8}" dt="2021-03-16T19:23:43.829" v="1044"/>
          <ac:cxnSpMkLst>
            <pc:docMk/>
            <pc:sldMk cId="3943766062" sldId="260"/>
            <ac:cxnSpMk id="6" creationId="{4CB0D523-D456-4599-A783-FFA9875A35AD}"/>
          </ac:cxnSpMkLst>
        </pc:cxnChg>
        <pc:cxnChg chg="del">
          <ac:chgData name="Ratini, James" userId="S::james.ratini@aprimo.com::7c2e7b4b-fc65-46cb-9add-6dc10c63d499" providerId="AD" clId="Web-{7540D349-89D3-0D67-9CDC-25EF5A31F9C8}" dt="2021-03-16T18:24:12.940" v="542"/>
          <ac:cxnSpMkLst>
            <pc:docMk/>
            <pc:sldMk cId="3943766062" sldId="260"/>
            <ac:cxnSpMk id="60" creationId="{1E74A9C1-1647-42FE-B8D9-BF5526A9790B}"/>
          </ac:cxnSpMkLst>
        </pc:cxnChg>
      </pc:sldChg>
    </pc:docChg>
  </pc:docChgLst>
  <pc:docChgLst>
    <pc:chgData name="Ratini, James" userId="S::james.ratini@aprimo.com::7c2e7b4b-fc65-46cb-9add-6dc10c63d499" providerId="AD" clId="Web-{B97BC1F6-F170-2E2C-EE54-094D319AC376}"/>
    <pc:docChg chg="modSld">
      <pc:chgData name="Ratini, James" userId="S::james.ratini@aprimo.com::7c2e7b4b-fc65-46cb-9add-6dc10c63d499" providerId="AD" clId="Web-{B97BC1F6-F170-2E2C-EE54-094D319AC376}" dt="2021-03-19T14:51:11.579" v="7" actId="1076"/>
      <pc:docMkLst>
        <pc:docMk/>
      </pc:docMkLst>
      <pc:sldChg chg="addSp delSp modSp">
        <pc:chgData name="Ratini, James" userId="S::james.ratini@aprimo.com::7c2e7b4b-fc65-46cb-9add-6dc10c63d499" providerId="AD" clId="Web-{B97BC1F6-F170-2E2C-EE54-094D319AC376}" dt="2021-03-19T14:51:11.579" v="7" actId="1076"/>
        <pc:sldMkLst>
          <pc:docMk/>
          <pc:sldMk cId="3790548730" sldId="262"/>
        </pc:sldMkLst>
        <pc:spChg chg="mod">
          <ac:chgData name="Ratini, James" userId="S::james.ratini@aprimo.com::7c2e7b4b-fc65-46cb-9add-6dc10c63d499" providerId="AD" clId="Web-{B97BC1F6-F170-2E2C-EE54-094D319AC376}" dt="2021-03-19T14:51:06.641" v="5" actId="14100"/>
          <ac:spMkLst>
            <pc:docMk/>
            <pc:sldMk cId="3790548730" sldId="262"/>
            <ac:spMk id="5" creationId="{6FF63826-7D36-41FC-B1F8-6987B769DF46}"/>
          </ac:spMkLst>
        </pc:spChg>
        <pc:picChg chg="add mod">
          <ac:chgData name="Ratini, James" userId="S::james.ratini@aprimo.com::7c2e7b4b-fc65-46cb-9add-6dc10c63d499" providerId="AD" clId="Web-{B97BC1F6-F170-2E2C-EE54-094D319AC376}" dt="2021-03-19T14:51:09.782" v="6" actId="1076"/>
          <ac:picMkLst>
            <pc:docMk/>
            <pc:sldMk cId="3790548730" sldId="262"/>
            <ac:picMk id="2" creationId="{09BC4943-C1CB-4437-B284-C899F1F80DD2}"/>
          </ac:picMkLst>
        </pc:picChg>
        <pc:picChg chg="mod">
          <ac:chgData name="Ratini, James" userId="S::james.ratini@aprimo.com::7c2e7b4b-fc65-46cb-9add-6dc10c63d499" providerId="AD" clId="Web-{B97BC1F6-F170-2E2C-EE54-094D319AC376}" dt="2021-03-19T14:51:11.579" v="7" actId="1076"/>
          <ac:picMkLst>
            <pc:docMk/>
            <pc:sldMk cId="3790548730" sldId="262"/>
            <ac:picMk id="7" creationId="{FAF2C17A-2D20-4651-83F5-07E8CEA95FE9}"/>
          </ac:picMkLst>
        </pc:picChg>
        <pc:picChg chg="del">
          <ac:chgData name="Ratini, James" userId="S::james.ratini@aprimo.com::7c2e7b4b-fc65-46cb-9add-6dc10c63d499" providerId="AD" clId="Web-{B97BC1F6-F170-2E2C-EE54-094D319AC376}" dt="2021-03-19T14:50:52.751" v="0"/>
          <ac:picMkLst>
            <pc:docMk/>
            <pc:sldMk cId="3790548730" sldId="262"/>
            <ac:picMk id="8" creationId="{A38A1F05-0BFF-45D8-A9EA-A9254C4CEE10}"/>
          </ac:picMkLst>
        </pc:picChg>
      </pc:sldChg>
    </pc:docChg>
  </pc:docChgLst>
  <pc:docChgLst>
    <pc:chgData name="Chawla, Tarun" userId="1ae77b11-c89f-4322-ae22-73010e798048" providerId="ADAL" clId="{C0A03FBB-EDD0-45C6-B184-801CC2E826CF}"/>
    <pc:docChg chg="custSel addSld modSld sldOrd modSection">
      <pc:chgData name="Chawla, Tarun" userId="1ae77b11-c89f-4322-ae22-73010e798048" providerId="ADAL" clId="{C0A03FBB-EDD0-45C6-B184-801CC2E826CF}" dt="2021-03-18T21:21:56.996" v="925" actId="208"/>
      <pc:docMkLst>
        <pc:docMk/>
      </pc:docMkLst>
      <pc:sldChg chg="addCm delCm modCm">
        <pc:chgData name="Chawla, Tarun" userId="1ae77b11-c89f-4322-ae22-73010e798048" providerId="ADAL" clId="{C0A03FBB-EDD0-45C6-B184-801CC2E826CF}" dt="2021-03-16T17:17:20.038" v="7" actId="5900"/>
        <pc:sldMkLst>
          <pc:docMk/>
          <pc:sldMk cId="2074673801" sldId="256"/>
        </pc:sldMkLst>
      </pc:sldChg>
      <pc:sldChg chg="modSp mod addCm modCm">
        <pc:chgData name="Chawla, Tarun" userId="1ae77b11-c89f-4322-ae22-73010e798048" providerId="ADAL" clId="{C0A03FBB-EDD0-45C6-B184-801CC2E826CF}" dt="2021-03-18T21:21:56.996" v="925" actId="208"/>
        <pc:sldMkLst>
          <pc:docMk/>
          <pc:sldMk cId="2903101273" sldId="257"/>
        </pc:sldMkLst>
        <pc:picChg chg="mod">
          <ac:chgData name="Chawla, Tarun" userId="1ae77b11-c89f-4322-ae22-73010e798048" providerId="ADAL" clId="{C0A03FBB-EDD0-45C6-B184-801CC2E826CF}" dt="2021-03-18T21:21:56.996" v="925" actId="208"/>
          <ac:picMkLst>
            <pc:docMk/>
            <pc:sldMk cId="2903101273" sldId="257"/>
            <ac:picMk id="4" creationId="{B23944A6-28EA-49F7-B5C3-8887DD712340}"/>
          </ac:picMkLst>
        </pc:picChg>
      </pc:sldChg>
      <pc:sldChg chg="modSp mod ord addCm modCm">
        <pc:chgData name="Chawla, Tarun" userId="1ae77b11-c89f-4322-ae22-73010e798048" providerId="ADAL" clId="{C0A03FBB-EDD0-45C6-B184-801CC2E826CF}" dt="2021-03-18T21:19:24.772" v="913" actId="5793"/>
        <pc:sldMkLst>
          <pc:docMk/>
          <pc:sldMk cId="1739270278" sldId="258"/>
        </pc:sldMkLst>
        <pc:spChg chg="mod">
          <ac:chgData name="Chawla, Tarun" userId="1ae77b11-c89f-4322-ae22-73010e798048" providerId="ADAL" clId="{C0A03FBB-EDD0-45C6-B184-801CC2E826CF}" dt="2021-03-18T21:17:11.787" v="434" actId="20577"/>
          <ac:spMkLst>
            <pc:docMk/>
            <pc:sldMk cId="1739270278" sldId="258"/>
            <ac:spMk id="2" creationId="{F380A2C4-F390-4A58-B965-04B47C913877}"/>
          </ac:spMkLst>
        </pc:spChg>
        <pc:spChg chg="mod">
          <ac:chgData name="Chawla, Tarun" userId="1ae77b11-c89f-4322-ae22-73010e798048" providerId="ADAL" clId="{C0A03FBB-EDD0-45C6-B184-801CC2E826CF}" dt="2021-03-18T21:19:24.772" v="913" actId="5793"/>
          <ac:spMkLst>
            <pc:docMk/>
            <pc:sldMk cId="1739270278" sldId="258"/>
            <ac:spMk id="3" creationId="{FBA9C6B7-3A6F-440E-A742-7666513159EB}"/>
          </ac:spMkLst>
        </pc:spChg>
      </pc:sldChg>
      <pc:sldChg chg="delSp modSp mod addCm delCm modCm">
        <pc:chgData name="Chawla, Tarun" userId="1ae77b11-c89f-4322-ae22-73010e798048" providerId="ADAL" clId="{C0A03FBB-EDD0-45C6-B184-801CC2E826CF}" dt="2021-03-18T21:14:38.650" v="416"/>
        <pc:sldMkLst>
          <pc:docMk/>
          <pc:sldMk cId="3943766062" sldId="260"/>
        </pc:sldMkLst>
        <pc:spChg chg="mod">
          <ac:chgData name="Chawla, Tarun" userId="1ae77b11-c89f-4322-ae22-73010e798048" providerId="ADAL" clId="{C0A03FBB-EDD0-45C6-B184-801CC2E826CF}" dt="2021-03-18T21:12:33.531" v="306" actId="20577"/>
          <ac:spMkLst>
            <pc:docMk/>
            <pc:sldMk cId="3943766062" sldId="260"/>
            <ac:spMk id="4" creationId="{604990A6-9CA5-4AF4-B7CA-FCD2A674ECA2}"/>
          </ac:spMkLst>
        </pc:spChg>
        <pc:spChg chg="mod">
          <ac:chgData name="Chawla, Tarun" userId="1ae77b11-c89f-4322-ae22-73010e798048" providerId="ADAL" clId="{C0A03FBB-EDD0-45C6-B184-801CC2E826CF}" dt="2021-03-18T21:13:41.167" v="411" actId="20577"/>
          <ac:spMkLst>
            <pc:docMk/>
            <pc:sldMk cId="3943766062" sldId="260"/>
            <ac:spMk id="5" creationId="{BD5B2FE4-C8FE-4D9E-B0C0-A3818FD40F64}"/>
          </ac:spMkLst>
        </pc:spChg>
        <pc:picChg chg="del mod">
          <ac:chgData name="Chawla, Tarun" userId="1ae77b11-c89f-4322-ae22-73010e798048" providerId="ADAL" clId="{C0A03FBB-EDD0-45C6-B184-801CC2E826CF}" dt="2021-03-18T21:12:37.138" v="307" actId="21"/>
          <ac:picMkLst>
            <pc:docMk/>
            <pc:sldMk cId="3943766062" sldId="260"/>
            <ac:picMk id="2" creationId="{4E984200-B59C-4383-93DB-8A4ECBA5F66C}"/>
          </ac:picMkLst>
        </pc:picChg>
        <pc:picChg chg="del mod">
          <ac:chgData name="Chawla, Tarun" userId="1ae77b11-c89f-4322-ae22-73010e798048" providerId="ADAL" clId="{C0A03FBB-EDD0-45C6-B184-801CC2E826CF}" dt="2021-03-18T21:12:37.138" v="307" actId="21"/>
          <ac:picMkLst>
            <pc:docMk/>
            <pc:sldMk cId="3943766062" sldId="260"/>
            <ac:picMk id="3" creationId="{45B4F77D-3225-44E9-B66E-F9F72F363945}"/>
          </ac:picMkLst>
        </pc:picChg>
      </pc:sldChg>
      <pc:sldChg chg="addCm modCm">
        <pc:chgData name="Chawla, Tarun" userId="1ae77b11-c89f-4322-ae22-73010e798048" providerId="ADAL" clId="{C0A03FBB-EDD0-45C6-B184-801CC2E826CF}" dt="2021-03-16T17:26:08.405" v="17"/>
        <pc:sldMkLst>
          <pc:docMk/>
          <pc:sldMk cId="2413771401" sldId="261"/>
        </pc:sldMkLst>
      </pc:sldChg>
      <pc:sldChg chg="addSp delSp modSp new mod modClrScheme addCm modCm chgLayout">
        <pc:chgData name="Chawla, Tarun" userId="1ae77b11-c89f-4322-ae22-73010e798048" providerId="ADAL" clId="{C0A03FBB-EDD0-45C6-B184-801CC2E826CF}" dt="2021-03-18T21:21:22.976" v="921" actId="208"/>
        <pc:sldMkLst>
          <pc:docMk/>
          <pc:sldMk cId="3790548730" sldId="262"/>
        </pc:sldMkLst>
        <pc:spChg chg="del mod ord">
          <ac:chgData name="Chawla, Tarun" userId="1ae77b11-c89f-4322-ae22-73010e798048" providerId="ADAL" clId="{C0A03FBB-EDD0-45C6-B184-801CC2E826CF}" dt="2021-03-18T21:05:11.886" v="19" actId="700"/>
          <ac:spMkLst>
            <pc:docMk/>
            <pc:sldMk cId="3790548730" sldId="262"/>
            <ac:spMk id="2" creationId="{4500C022-5E76-4E95-B71E-CE0103873548}"/>
          </ac:spMkLst>
        </pc:spChg>
        <pc:spChg chg="del mod ord">
          <ac:chgData name="Chawla, Tarun" userId="1ae77b11-c89f-4322-ae22-73010e798048" providerId="ADAL" clId="{C0A03FBB-EDD0-45C6-B184-801CC2E826CF}" dt="2021-03-18T21:05:11.886" v="19" actId="700"/>
          <ac:spMkLst>
            <pc:docMk/>
            <pc:sldMk cId="3790548730" sldId="262"/>
            <ac:spMk id="3" creationId="{889F07F2-70C2-40C4-80DB-2951A7283F2F}"/>
          </ac:spMkLst>
        </pc:spChg>
        <pc:spChg chg="add mod ord">
          <ac:chgData name="Chawla, Tarun" userId="1ae77b11-c89f-4322-ae22-73010e798048" providerId="ADAL" clId="{C0A03FBB-EDD0-45C6-B184-801CC2E826CF}" dt="2021-03-18T21:05:18.427" v="43" actId="20577"/>
          <ac:spMkLst>
            <pc:docMk/>
            <pc:sldMk cId="3790548730" sldId="262"/>
            <ac:spMk id="4" creationId="{FBDB6466-391A-4559-A104-CA23BD72AA7F}"/>
          </ac:spMkLst>
        </pc:spChg>
        <pc:spChg chg="add mod ord">
          <ac:chgData name="Chawla, Tarun" userId="1ae77b11-c89f-4322-ae22-73010e798048" providerId="ADAL" clId="{C0A03FBB-EDD0-45C6-B184-801CC2E826CF}" dt="2021-03-18T21:11:26.480" v="297" actId="20577"/>
          <ac:spMkLst>
            <pc:docMk/>
            <pc:sldMk cId="3790548730" sldId="262"/>
            <ac:spMk id="5" creationId="{6FF63826-7D36-41FC-B1F8-6987B769DF46}"/>
          </ac:spMkLst>
        </pc:spChg>
        <pc:spChg chg="add del mod ord">
          <ac:chgData name="Chawla, Tarun" userId="1ae77b11-c89f-4322-ae22-73010e798048" providerId="ADAL" clId="{C0A03FBB-EDD0-45C6-B184-801CC2E826CF}" dt="2021-03-18T21:05:20.790" v="44" actId="478"/>
          <ac:spMkLst>
            <pc:docMk/>
            <pc:sldMk cId="3790548730" sldId="262"/>
            <ac:spMk id="6" creationId="{DAC0C1C4-7182-47DC-8D79-46B592204A68}"/>
          </ac:spMkLst>
        </pc:spChg>
        <pc:picChg chg="add mod">
          <ac:chgData name="Chawla, Tarun" userId="1ae77b11-c89f-4322-ae22-73010e798048" providerId="ADAL" clId="{C0A03FBB-EDD0-45C6-B184-801CC2E826CF}" dt="2021-03-18T21:21:22.976" v="921" actId="208"/>
          <ac:picMkLst>
            <pc:docMk/>
            <pc:sldMk cId="3790548730" sldId="262"/>
            <ac:picMk id="7" creationId="{FAF2C17A-2D20-4651-83F5-07E8CEA95FE9}"/>
          </ac:picMkLst>
        </pc:picChg>
        <pc:picChg chg="add mod">
          <ac:chgData name="Chawla, Tarun" userId="1ae77b11-c89f-4322-ae22-73010e798048" providerId="ADAL" clId="{C0A03FBB-EDD0-45C6-B184-801CC2E826CF}" dt="2021-03-18T21:12:39.930" v="309" actId="1076"/>
          <ac:picMkLst>
            <pc:docMk/>
            <pc:sldMk cId="3790548730" sldId="262"/>
            <ac:picMk id="8" creationId="{A38A1F05-0BFF-45D8-A9EA-A9254C4CEE10}"/>
          </ac:picMkLst>
        </pc:picChg>
      </pc:sldChg>
    </pc:docChg>
  </pc:docChgLst>
  <pc:docChgLst>
    <pc:chgData name="Ratini, James" userId="S::james.ratini@aprimo.com::7c2e7b4b-fc65-46cb-9add-6dc10c63d499" providerId="AD" clId="Web-{B48A8836-451B-1FB5-B23F-67772B207AD7}"/>
    <pc:docChg chg="modSld">
      <pc:chgData name="Ratini, James" userId="S::james.ratini@aprimo.com::7c2e7b4b-fc65-46cb-9add-6dc10c63d499" providerId="AD" clId="Web-{B48A8836-451B-1FB5-B23F-67772B207AD7}" dt="2021-03-16T20:11:53.479" v="71" actId="20577"/>
      <pc:docMkLst>
        <pc:docMk/>
      </pc:docMkLst>
      <pc:sldChg chg="addSp delSp modSp addCm modCm">
        <pc:chgData name="Ratini, James" userId="S::james.ratini@aprimo.com::7c2e7b4b-fc65-46cb-9add-6dc10c63d499" providerId="AD" clId="Web-{B48A8836-451B-1FB5-B23F-67772B207AD7}" dt="2021-03-16T20:11:21.229" v="62" actId="20577"/>
        <pc:sldMkLst>
          <pc:docMk/>
          <pc:sldMk cId="1739270278" sldId="258"/>
        </pc:sldMkLst>
        <pc:spChg chg="mod">
          <ac:chgData name="Ratini, James" userId="S::james.ratini@aprimo.com::7c2e7b4b-fc65-46cb-9add-6dc10c63d499" providerId="AD" clId="Web-{B48A8836-451B-1FB5-B23F-67772B207AD7}" dt="2021-03-16T20:11:21.229" v="62" actId="20577"/>
          <ac:spMkLst>
            <pc:docMk/>
            <pc:sldMk cId="1739270278" sldId="258"/>
            <ac:spMk id="3" creationId="{FBA9C6B7-3A6F-440E-A742-7666513159EB}"/>
          </ac:spMkLst>
        </pc:spChg>
        <pc:picChg chg="add del mod">
          <ac:chgData name="Ratini, James" userId="S::james.ratini@aprimo.com::7c2e7b4b-fc65-46cb-9add-6dc10c63d499" providerId="AD" clId="Web-{B48A8836-451B-1FB5-B23F-67772B207AD7}" dt="2021-03-16T20:04:01.701" v="29"/>
          <ac:picMkLst>
            <pc:docMk/>
            <pc:sldMk cId="1739270278" sldId="258"/>
            <ac:picMk id="4" creationId="{2A622433-CB41-4142-8703-5740C9C24A06}"/>
          </ac:picMkLst>
        </pc:picChg>
      </pc:sldChg>
      <pc:sldChg chg="modSp">
        <pc:chgData name="Ratini, James" userId="S::james.ratini@aprimo.com::7c2e7b4b-fc65-46cb-9add-6dc10c63d499" providerId="AD" clId="Web-{B48A8836-451B-1FB5-B23F-67772B207AD7}" dt="2021-03-16T20:11:53.479" v="71" actId="20577"/>
        <pc:sldMkLst>
          <pc:docMk/>
          <pc:sldMk cId="3943766062" sldId="260"/>
        </pc:sldMkLst>
        <pc:spChg chg="mod">
          <ac:chgData name="Ratini, James" userId="S::james.ratini@aprimo.com::7c2e7b4b-fc65-46cb-9add-6dc10c63d499" providerId="AD" clId="Web-{B48A8836-451B-1FB5-B23F-67772B207AD7}" dt="2021-03-16T20:11:53.479" v="71" actId="20577"/>
          <ac:spMkLst>
            <pc:docMk/>
            <pc:sldMk cId="3943766062" sldId="260"/>
            <ac:spMk id="5" creationId="{BD5B2FE4-C8FE-4D9E-B0C0-A3818FD40F64}"/>
          </ac:spMkLst>
        </pc:spChg>
      </pc:sldChg>
    </pc:docChg>
  </pc:docChgLst>
  <pc:docChgLst>
    <pc:chgData name="Ratini, James" userId="S::james.ratini@aprimo.com::7c2e7b4b-fc65-46cb-9add-6dc10c63d499" providerId="AD" clId="Web-{17A64CE5-F829-7144-C6F3-EB771B329047}"/>
    <pc:docChg chg="modSld">
      <pc:chgData name="Ratini, James" userId="S::james.ratini@aprimo.com::7c2e7b4b-fc65-46cb-9add-6dc10c63d499" providerId="AD" clId="Web-{17A64CE5-F829-7144-C6F3-EB771B329047}" dt="2021-04-07T17:54:13.237" v="43"/>
      <pc:docMkLst>
        <pc:docMk/>
      </pc:docMkLst>
      <pc:sldChg chg="modSp delCm">
        <pc:chgData name="Ratini, James" userId="S::james.ratini@aprimo.com::7c2e7b4b-fc65-46cb-9add-6dc10c63d499" providerId="AD" clId="Web-{17A64CE5-F829-7144-C6F3-EB771B329047}" dt="2021-04-07T17:54:13.237" v="43"/>
        <pc:sldMkLst>
          <pc:docMk/>
          <pc:sldMk cId="3943766062" sldId="260"/>
        </pc:sldMkLst>
        <pc:spChg chg="mod">
          <ac:chgData name="Ratini, James" userId="S::james.ratini@aprimo.com::7c2e7b4b-fc65-46cb-9add-6dc10c63d499" providerId="AD" clId="Web-{17A64CE5-F829-7144-C6F3-EB771B329047}" dt="2021-04-07T17:43:57.071" v="42" actId="1076"/>
          <ac:spMkLst>
            <pc:docMk/>
            <pc:sldMk cId="3943766062" sldId="260"/>
            <ac:spMk id="5" creationId="{BD5B2FE4-C8FE-4D9E-B0C0-A3818FD40F64}"/>
          </ac:spMkLst>
        </pc:spChg>
        <pc:picChg chg="mod">
          <ac:chgData name="Ratini, James" userId="S::james.ratini@aprimo.com::7c2e7b4b-fc65-46cb-9add-6dc10c63d499" providerId="AD" clId="Web-{17A64CE5-F829-7144-C6F3-EB771B329047}" dt="2021-04-07T17:43:53.790" v="41" actId="1076"/>
          <ac:picMkLst>
            <pc:docMk/>
            <pc:sldMk cId="3943766062" sldId="260"/>
            <ac:picMk id="11" creationId="{4B0A5F6F-2630-447B-B81D-F57A4BBEDFDE}"/>
          </ac:picMkLst>
        </pc:picChg>
      </pc:sldChg>
    </pc:docChg>
  </pc:docChgLst>
  <pc:docChgLst>
    <pc:chgData name="Ratini, James" userId="S::james.ratini@aprimo.com::7c2e7b4b-fc65-46cb-9add-6dc10c63d499" providerId="AD" clId="Web-{EE23184D-A53E-3EE8-7E8A-9FF8341289E4}"/>
    <pc:docChg chg="modSld">
      <pc:chgData name="Ratini, James" userId="S::james.ratini@aprimo.com::7c2e7b4b-fc65-46cb-9add-6dc10c63d499" providerId="AD" clId="Web-{EE23184D-A53E-3EE8-7E8A-9FF8341289E4}" dt="2021-03-16T15:32:55.698" v="0" actId="1076"/>
      <pc:docMkLst>
        <pc:docMk/>
      </pc:docMkLst>
      <pc:sldChg chg="modSp">
        <pc:chgData name="Ratini, James" userId="S::james.ratini@aprimo.com::7c2e7b4b-fc65-46cb-9add-6dc10c63d499" providerId="AD" clId="Web-{EE23184D-A53E-3EE8-7E8A-9FF8341289E4}" dt="2021-03-16T15:32:55.698" v="0" actId="1076"/>
        <pc:sldMkLst>
          <pc:docMk/>
          <pc:sldMk cId="2903101273" sldId="257"/>
        </pc:sldMkLst>
        <pc:picChg chg="mod">
          <ac:chgData name="Ratini, James" userId="S::james.ratini@aprimo.com::7c2e7b4b-fc65-46cb-9add-6dc10c63d499" providerId="AD" clId="Web-{EE23184D-A53E-3EE8-7E8A-9FF8341289E4}" dt="2021-03-16T15:32:55.698" v="0" actId="1076"/>
          <ac:picMkLst>
            <pc:docMk/>
            <pc:sldMk cId="2903101273" sldId="257"/>
            <ac:picMk id="4" creationId="{B23944A6-28EA-49F7-B5C3-8887DD712340}"/>
          </ac:picMkLst>
        </pc:picChg>
      </pc:sldChg>
    </pc:docChg>
  </pc:docChgLst>
  <pc:docChgLst>
    <pc:chgData name="Ratini, James" userId="S::james.ratini@aprimo.com::7c2e7b4b-fc65-46cb-9add-6dc10c63d499" providerId="AD" clId="Web-{BED0B79F-B052-B000-D351-D2F67CCCA140}"/>
    <pc:docChg chg="modSld">
      <pc:chgData name="Ratini, James" userId="S::james.ratini@aprimo.com::7c2e7b4b-fc65-46cb-9add-6dc10c63d499" providerId="AD" clId="Web-{BED0B79F-B052-B000-D351-D2F67CCCA140}" dt="2021-03-25T19:35:10.952" v="17" actId="14100"/>
      <pc:docMkLst>
        <pc:docMk/>
      </pc:docMkLst>
      <pc:sldChg chg="modSp">
        <pc:chgData name="Ratini, James" userId="S::james.ratini@aprimo.com::7c2e7b4b-fc65-46cb-9add-6dc10c63d499" providerId="AD" clId="Web-{BED0B79F-B052-B000-D351-D2F67CCCA140}" dt="2021-03-25T19:35:10.952" v="17" actId="14100"/>
        <pc:sldMkLst>
          <pc:docMk/>
          <pc:sldMk cId="3790548730" sldId="262"/>
        </pc:sldMkLst>
        <pc:spChg chg="mod">
          <ac:chgData name="Ratini, James" userId="S::james.ratini@aprimo.com::7c2e7b4b-fc65-46cb-9add-6dc10c63d499" providerId="AD" clId="Web-{BED0B79F-B052-B000-D351-D2F67CCCA140}" dt="2021-03-25T19:35:10.952" v="17" actId="14100"/>
          <ac:spMkLst>
            <pc:docMk/>
            <pc:sldMk cId="3790548730" sldId="262"/>
            <ac:spMk id="4" creationId="{FBDB6466-391A-4559-A104-CA23BD72AA7F}"/>
          </ac:spMkLst>
        </pc:spChg>
      </pc:sldChg>
    </pc:docChg>
  </pc:docChgLst>
  <pc:docChgLst>
    <pc:chgData name="Ratini, James" userId="7c2e7b4b-fc65-46cb-9add-6dc10c63d499" providerId="ADAL" clId="{424CA7DE-4B7F-4760-B245-F7174A163893}"/>
    <pc:docChg chg="modSld">
      <pc:chgData name="Ratini, James" userId="7c2e7b4b-fc65-46cb-9add-6dc10c63d499" providerId="ADAL" clId="{424CA7DE-4B7F-4760-B245-F7174A163893}" dt="2021-04-19T19:23:39.540" v="4" actId="1076"/>
      <pc:docMkLst>
        <pc:docMk/>
      </pc:docMkLst>
      <pc:sldChg chg="addSp delSp modSp mod modAnim">
        <pc:chgData name="Ratini, James" userId="7c2e7b4b-fc65-46cb-9add-6dc10c63d499" providerId="ADAL" clId="{424CA7DE-4B7F-4760-B245-F7174A163893}" dt="2021-04-19T19:23:39.540" v="4" actId="1076"/>
        <pc:sldMkLst>
          <pc:docMk/>
          <pc:sldMk cId="2903101273" sldId="257"/>
        </pc:sldMkLst>
        <pc:spChg chg="mod">
          <ac:chgData name="Ratini, James" userId="7c2e7b4b-fc65-46cb-9add-6dc10c63d499" providerId="ADAL" clId="{424CA7DE-4B7F-4760-B245-F7174A163893}" dt="2021-04-19T19:23:37.686" v="3" actId="1076"/>
          <ac:spMkLst>
            <pc:docMk/>
            <pc:sldMk cId="2903101273" sldId="257"/>
            <ac:spMk id="2" creationId="{7FC5E468-91BE-4B0C-82CA-1F8206B12D05}"/>
          </ac:spMkLst>
        </pc:spChg>
        <pc:spChg chg="del">
          <ac:chgData name="Ratini, James" userId="7c2e7b4b-fc65-46cb-9add-6dc10c63d499" providerId="ADAL" clId="{424CA7DE-4B7F-4760-B245-F7174A163893}" dt="2021-04-19T19:23:27.828" v="0"/>
          <ac:spMkLst>
            <pc:docMk/>
            <pc:sldMk cId="2903101273" sldId="257"/>
            <ac:spMk id="4" creationId="{28157390-E6A9-4F4F-978F-066312DA81C1}"/>
          </ac:spMkLst>
        </pc:spChg>
        <pc:picChg chg="add mod">
          <ac:chgData name="Ratini, James" userId="7c2e7b4b-fc65-46cb-9add-6dc10c63d499" providerId="ADAL" clId="{424CA7DE-4B7F-4760-B245-F7174A163893}" dt="2021-04-19T19:23:39.540" v="4" actId="1076"/>
          <ac:picMkLst>
            <pc:docMk/>
            <pc:sldMk cId="2903101273" sldId="257"/>
            <ac:picMk id="3" creationId="{C4568ABD-637B-4E9F-8BB2-3D74C35ED6F9}"/>
          </ac:picMkLst>
        </pc:picChg>
      </pc:sldChg>
    </pc:docChg>
  </pc:docChgLst>
  <pc:docChgLst>
    <pc:chgData name="Ratini, James" userId="S::james.ratini@aprimo.com::7c2e7b4b-fc65-46cb-9add-6dc10c63d499" providerId="AD" clId="Web-{3DDCBF9F-1098-C000-0868-73182618F41F}"/>
    <pc:docChg chg="modSld">
      <pc:chgData name="Ratini, James" userId="S::james.ratini@aprimo.com::7c2e7b4b-fc65-46cb-9add-6dc10c63d499" providerId="AD" clId="Web-{3DDCBF9F-1098-C000-0868-73182618F41F}" dt="2021-04-19T19:24:47.975" v="2"/>
      <pc:docMkLst>
        <pc:docMk/>
      </pc:docMkLst>
      <pc:sldChg chg="addSp delSp modSp delAnim delCm">
        <pc:chgData name="Ratini, James" userId="S::james.ratini@aprimo.com::7c2e7b4b-fc65-46cb-9add-6dc10c63d499" providerId="AD" clId="Web-{3DDCBF9F-1098-C000-0868-73182618F41F}" dt="2021-04-19T19:24:47.975" v="2"/>
        <pc:sldMkLst>
          <pc:docMk/>
          <pc:sldMk cId="2903101273" sldId="257"/>
        </pc:sldMkLst>
        <pc:spChg chg="add mod">
          <ac:chgData name="Ratini, James" userId="S::james.ratini@aprimo.com::7c2e7b4b-fc65-46cb-9add-6dc10c63d499" providerId="AD" clId="Web-{3DDCBF9F-1098-C000-0868-73182618F41F}" dt="2021-04-19T19:24:47.975" v="2"/>
          <ac:spMkLst>
            <pc:docMk/>
            <pc:sldMk cId="2903101273" sldId="257"/>
            <ac:spMk id="4" creationId="{28157390-E6A9-4F4F-978F-066312DA81C1}"/>
          </ac:spMkLst>
        </pc:spChg>
        <pc:picChg chg="del">
          <ac:chgData name="Ratini, James" userId="S::james.ratini@aprimo.com::7c2e7b4b-fc65-46cb-9add-6dc10c63d499" providerId="AD" clId="Web-{3DDCBF9F-1098-C000-0868-73182618F41F}" dt="2021-04-19T19:24:47.975" v="2"/>
          <ac:picMkLst>
            <pc:docMk/>
            <pc:sldMk cId="2903101273" sldId="257"/>
            <ac:picMk id="6" creationId="{B191FEB7-B8FB-42E9-AD15-26F40E603991}"/>
          </ac:picMkLst>
        </pc:picChg>
      </pc:sldChg>
      <pc:sldChg chg="delCm">
        <pc:chgData name="Ratini, James" userId="S::james.ratini@aprimo.com::7c2e7b4b-fc65-46cb-9add-6dc10c63d499" providerId="AD" clId="Web-{3DDCBF9F-1098-C000-0868-73182618F41F}" dt="2021-04-19T19:24:43.615" v="1"/>
        <pc:sldMkLst>
          <pc:docMk/>
          <pc:sldMk cId="1739270278" sldId="2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A74EA-8712-7149-BE1E-9F4F0BF7AA53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C04CD-CC47-024D-B3FB-896C72EB4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8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E45F4-A9B0-42B5-97D1-CED27845E8E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2E9B8-D322-41D3-9DFC-07883F48E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19.sv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6.gi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10" Type="http://schemas.openxmlformats.org/officeDocument/2006/relationships/image" Target="../media/image8.png"/><Relationship Id="rId4" Type="http://schemas.openxmlformats.org/officeDocument/2006/relationships/image" Target="../media/image30.jpeg"/><Relationship Id="rId9" Type="http://schemas.openxmlformats.org/officeDocument/2006/relationships/image" Target="../media/image35.emf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10" Type="http://schemas.openxmlformats.org/officeDocument/2006/relationships/image" Target="../media/image8.png"/><Relationship Id="rId4" Type="http://schemas.openxmlformats.org/officeDocument/2006/relationships/image" Target="../media/image36.jpeg"/><Relationship Id="rId9" Type="http://schemas.openxmlformats.org/officeDocument/2006/relationships/image" Target="../media/image35.emf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3A793-EE43-CF44-B446-B60FD029A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201A5-17B1-EE42-B694-A08DF6ACFA78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F48E3-DA51-E943-B814-28A66BBDE0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2814DA-26DB-A44B-8CC5-FF298A539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83" y="1261697"/>
            <a:ext cx="4730417" cy="1790700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380D96-1363-CF48-9910-7DD8E5E44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183" y="3122247"/>
            <a:ext cx="4730417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420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28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294" y="321935"/>
            <a:ext cx="8289132" cy="9937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3" descr="white logo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44500" y="1435100"/>
            <a:ext cx="8289925" cy="2774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3" descr="white logo.eps">
            <a:extLst>
              <a:ext uri="{FF2B5EF4-FFF2-40B4-BE49-F238E27FC236}">
                <a16:creationId xmlns:a16="http://schemas.microsoft.com/office/drawing/2014/main" id="{AA37A19D-FFAA-184A-BE02-ABCC25EFBA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DEDDE-A812-E84C-A55C-85D8C9009910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6E164F-73A4-AE42-B9F4-E5C101B8DDBF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6E036-9BAE-5F4A-BF16-3477D5178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7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28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white logo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3" descr="white logo.eps">
            <a:extLst>
              <a:ext uri="{FF2B5EF4-FFF2-40B4-BE49-F238E27FC236}">
                <a16:creationId xmlns:a16="http://schemas.microsoft.com/office/drawing/2014/main" id="{0C7DEBF5-3773-8345-B08A-B8FB4B304D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A2898-807D-994D-B3F4-BF16850AFE14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861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white logo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panose="020B0502020202020204" pitchFamily="34" charset="0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Picture 3" descr="white logo.eps">
            <a:extLst>
              <a:ext uri="{FF2B5EF4-FFF2-40B4-BE49-F238E27FC236}">
                <a16:creationId xmlns:a16="http://schemas.microsoft.com/office/drawing/2014/main" id="{DD7C7824-676F-A54D-A0C4-747D7B375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A6EC9-C87F-7147-99E0-34C3B82EEA9C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panose="020B0502020202020204" pitchFamily="34" charset="0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189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326231"/>
            <a:ext cx="8289924" cy="9937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3" descr="white logo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panose="020B0502020202020204" pitchFamily="34" charset="0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14884C9-0163-7948-9F10-BA64A6123F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35100"/>
            <a:ext cx="8289925" cy="2774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3" descr="white logo.eps">
            <a:extLst>
              <a:ext uri="{FF2B5EF4-FFF2-40B4-BE49-F238E27FC236}">
                <a16:creationId xmlns:a16="http://schemas.microsoft.com/office/drawing/2014/main" id="{FC6A8D03-758F-0849-AF28-D04F256DD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95901D8-22D8-3A4C-A3D9-774D775F38B4}"/>
              </a:ext>
            </a:extLst>
          </p:cNvPr>
          <p:cNvSpPr txBox="1">
            <a:spLocks/>
          </p:cNvSpPr>
          <p:nvPr userDrawn="1"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26AAC-DCBD-974D-B79A-F4CEA25A1339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panose="020B0502020202020204" pitchFamily="34" charset="0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79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buFontTx/>
              <a:buNone/>
              <a:defRPr sz="749" b="1" baseline="0"/>
            </a:lvl1pPr>
          </a:lstStyle>
          <a:p>
            <a:r>
              <a:rPr lang="en-US"/>
              <a:t>Drag &amp; Drop Background Image</a:t>
            </a: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D6C3B89D-1D7E-CB4E-BB45-5EBFFD468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67029"/>
            <a:ext cx="9144000" cy="1476472"/>
          </a:xfrm>
          <a:prstGeom prst="rect">
            <a:avLst/>
          </a:prstGeom>
          <a:gradFill flip="none" rotWithShape="1">
            <a:gsLst>
              <a:gs pos="1000">
                <a:srgbClr val="000000">
                  <a:alpha val="0"/>
                </a:srgbClr>
              </a:gs>
              <a:gs pos="56000">
                <a:srgbClr val="000000">
                  <a:alpha val="49000"/>
                </a:srgbClr>
              </a:gs>
              <a:gs pos="36000">
                <a:srgbClr val="000000">
                  <a:alpha val="48000"/>
                </a:srgbClr>
              </a:gs>
              <a:gs pos="99000">
                <a:schemeClr val="tx1">
                  <a:alpha val="1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wrap="square" lIns="457200" tIns="457200" rIns="91440" bIns="91440" anchor="t">
            <a:noAutofit/>
          </a:bodyPr>
          <a:lstStyle>
            <a:lvl1pPr>
              <a:defRPr sz="2396">
                <a:solidFill>
                  <a:schemeClr val="bg1"/>
                </a:solidFill>
              </a:defRPr>
            </a:lvl1pPr>
          </a:lstStyle>
          <a:p>
            <a:r>
              <a:rPr lang="en-US"/>
              <a:t>[Company Name] &amp; Aprimo</a:t>
            </a:r>
          </a:p>
        </p:txBody>
      </p:sp>
    </p:spTree>
    <p:extLst>
      <p:ext uri="{BB962C8B-B14F-4D97-AF65-F5344CB8AC3E}">
        <p14:creationId xmlns:p14="http://schemas.microsoft.com/office/powerpoint/2010/main" val="2311761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oc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873C23-A4A2-4949-A924-8356673766D2}"/>
              </a:ext>
            </a:extLst>
          </p:cNvPr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7000">
                <a:schemeClr val="accent2">
                  <a:alpha val="47000"/>
                </a:schemeClr>
              </a:gs>
              <a:gs pos="18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B433DBC-AF80-6F49-8981-1837AC0AA87E}"/>
              </a:ext>
            </a:extLst>
          </p:cNvPr>
          <p:cNvSpPr/>
          <p:nvPr/>
        </p:nvSpPr>
        <p:spPr>
          <a:xfrm flipH="1">
            <a:off x="-69851" y="-23789"/>
            <a:ext cx="2829379" cy="5176807"/>
          </a:xfrm>
          <a:custGeom>
            <a:avLst/>
            <a:gdLst>
              <a:gd name="connsiteX0" fmla="*/ 0 w 6611816"/>
              <a:gd name="connsiteY0" fmla="*/ 0 h 9186203"/>
              <a:gd name="connsiteX1" fmla="*/ 2588456 w 6611816"/>
              <a:gd name="connsiteY1" fmla="*/ 9158068 h 9186203"/>
              <a:gd name="connsiteX2" fmla="*/ 6569613 w 6611816"/>
              <a:gd name="connsiteY2" fmla="*/ 9186203 h 9186203"/>
              <a:gd name="connsiteX3" fmla="*/ 6611816 w 6611816"/>
              <a:gd name="connsiteY3" fmla="*/ 1097280 h 9186203"/>
              <a:gd name="connsiteX4" fmla="*/ 0 w 6611816"/>
              <a:gd name="connsiteY4" fmla="*/ 0 h 9186203"/>
              <a:gd name="connsiteX0" fmla="*/ 0 w 7863841"/>
              <a:gd name="connsiteY0" fmla="*/ 872197 h 8088923"/>
              <a:gd name="connsiteX1" fmla="*/ 3840481 w 7863841"/>
              <a:gd name="connsiteY1" fmla="*/ 8060788 h 8088923"/>
              <a:gd name="connsiteX2" fmla="*/ 7821638 w 7863841"/>
              <a:gd name="connsiteY2" fmla="*/ 8088923 h 8088923"/>
              <a:gd name="connsiteX3" fmla="*/ 7863841 w 7863841"/>
              <a:gd name="connsiteY3" fmla="*/ 0 h 8088923"/>
              <a:gd name="connsiteX4" fmla="*/ 0 w 7863841"/>
              <a:gd name="connsiteY4" fmla="*/ 872197 h 8088923"/>
              <a:gd name="connsiteX0" fmla="*/ 0 w 7906044"/>
              <a:gd name="connsiteY0" fmla="*/ 14068 h 7230794"/>
              <a:gd name="connsiteX1" fmla="*/ 3840481 w 7906044"/>
              <a:gd name="connsiteY1" fmla="*/ 7202659 h 7230794"/>
              <a:gd name="connsiteX2" fmla="*/ 7821638 w 7906044"/>
              <a:gd name="connsiteY2" fmla="*/ 7230794 h 7230794"/>
              <a:gd name="connsiteX3" fmla="*/ 7906044 w 7906044"/>
              <a:gd name="connsiteY3" fmla="*/ 0 h 7230794"/>
              <a:gd name="connsiteX4" fmla="*/ 0 w 7906044"/>
              <a:gd name="connsiteY4" fmla="*/ 14068 h 7230794"/>
              <a:gd name="connsiteX0" fmla="*/ 0 w 7906044"/>
              <a:gd name="connsiteY0" fmla="*/ 14068 h 7202659"/>
              <a:gd name="connsiteX1" fmla="*/ 3840481 w 7906044"/>
              <a:gd name="connsiteY1" fmla="*/ 7202659 h 7202659"/>
              <a:gd name="connsiteX2" fmla="*/ 7807571 w 7906044"/>
              <a:gd name="connsiteY2" fmla="*/ 7047914 h 7202659"/>
              <a:gd name="connsiteX3" fmla="*/ 7906044 w 7906044"/>
              <a:gd name="connsiteY3" fmla="*/ 0 h 7202659"/>
              <a:gd name="connsiteX4" fmla="*/ 0 w 7906044"/>
              <a:gd name="connsiteY4" fmla="*/ 14068 h 7202659"/>
              <a:gd name="connsiteX0" fmla="*/ 0 w 7906044"/>
              <a:gd name="connsiteY0" fmla="*/ 14068 h 7047914"/>
              <a:gd name="connsiteX1" fmla="*/ 3770142 w 7906044"/>
              <a:gd name="connsiteY1" fmla="*/ 7019779 h 7047914"/>
              <a:gd name="connsiteX2" fmla="*/ 7807571 w 7906044"/>
              <a:gd name="connsiteY2" fmla="*/ 7047914 h 7047914"/>
              <a:gd name="connsiteX3" fmla="*/ 7906044 w 7906044"/>
              <a:gd name="connsiteY3" fmla="*/ 0 h 7047914"/>
              <a:gd name="connsiteX4" fmla="*/ 0 w 7906044"/>
              <a:gd name="connsiteY4" fmla="*/ 14068 h 7047914"/>
              <a:gd name="connsiteX0" fmla="*/ 0 w 7906044"/>
              <a:gd name="connsiteY0" fmla="*/ 14068 h 7019779"/>
              <a:gd name="connsiteX1" fmla="*/ 3770142 w 7906044"/>
              <a:gd name="connsiteY1" fmla="*/ 7019779 h 7019779"/>
              <a:gd name="connsiteX2" fmla="*/ 7779436 w 7906044"/>
              <a:gd name="connsiteY2" fmla="*/ 7005711 h 7019779"/>
              <a:gd name="connsiteX3" fmla="*/ 7906044 w 7906044"/>
              <a:gd name="connsiteY3" fmla="*/ 0 h 7019779"/>
              <a:gd name="connsiteX4" fmla="*/ 0 w 7906044"/>
              <a:gd name="connsiteY4" fmla="*/ 14068 h 7019779"/>
              <a:gd name="connsiteX0" fmla="*/ 0 w 7906044"/>
              <a:gd name="connsiteY0" fmla="*/ 42202 h 7047913"/>
              <a:gd name="connsiteX1" fmla="*/ 3770142 w 7906044"/>
              <a:gd name="connsiteY1" fmla="*/ 7047913 h 7047913"/>
              <a:gd name="connsiteX2" fmla="*/ 7779436 w 7906044"/>
              <a:gd name="connsiteY2" fmla="*/ 7033845 h 7047913"/>
              <a:gd name="connsiteX3" fmla="*/ 7906044 w 7906044"/>
              <a:gd name="connsiteY3" fmla="*/ 28134 h 7047913"/>
              <a:gd name="connsiteX4" fmla="*/ 928468 w 7906044"/>
              <a:gd name="connsiteY4" fmla="*/ 0 h 7047913"/>
              <a:gd name="connsiteX5" fmla="*/ 0 w 7906044"/>
              <a:gd name="connsiteY5" fmla="*/ 42202 h 7047913"/>
              <a:gd name="connsiteX0" fmla="*/ 309489 w 6977576"/>
              <a:gd name="connsiteY0" fmla="*/ 56269 h 7047913"/>
              <a:gd name="connsiteX1" fmla="*/ 2841674 w 6977576"/>
              <a:gd name="connsiteY1" fmla="*/ 7047913 h 7047913"/>
              <a:gd name="connsiteX2" fmla="*/ 6850968 w 6977576"/>
              <a:gd name="connsiteY2" fmla="*/ 7033845 h 7047913"/>
              <a:gd name="connsiteX3" fmla="*/ 6977576 w 6977576"/>
              <a:gd name="connsiteY3" fmla="*/ 28134 h 7047913"/>
              <a:gd name="connsiteX4" fmla="*/ 0 w 6977576"/>
              <a:gd name="connsiteY4" fmla="*/ 0 h 7047913"/>
              <a:gd name="connsiteX5" fmla="*/ 309489 w 6977576"/>
              <a:gd name="connsiteY5" fmla="*/ 56269 h 7047913"/>
              <a:gd name="connsiteX0" fmla="*/ 0 w 7652825"/>
              <a:gd name="connsiteY0" fmla="*/ 98473 h 7047913"/>
              <a:gd name="connsiteX1" fmla="*/ 3516923 w 7652825"/>
              <a:gd name="connsiteY1" fmla="*/ 7047913 h 7047913"/>
              <a:gd name="connsiteX2" fmla="*/ 7526217 w 7652825"/>
              <a:gd name="connsiteY2" fmla="*/ 7033845 h 7047913"/>
              <a:gd name="connsiteX3" fmla="*/ 7652825 w 7652825"/>
              <a:gd name="connsiteY3" fmla="*/ 28134 h 7047913"/>
              <a:gd name="connsiteX4" fmla="*/ 675249 w 7652825"/>
              <a:gd name="connsiteY4" fmla="*/ 0 h 7047913"/>
              <a:gd name="connsiteX5" fmla="*/ 0 w 7652825"/>
              <a:gd name="connsiteY5" fmla="*/ 98473 h 7047913"/>
              <a:gd name="connsiteX0" fmla="*/ 0 w 7652825"/>
              <a:gd name="connsiteY0" fmla="*/ 98473 h 7047913"/>
              <a:gd name="connsiteX1" fmla="*/ 2778154 w 7652825"/>
              <a:gd name="connsiteY1" fmla="*/ 7047913 h 7047913"/>
              <a:gd name="connsiteX2" fmla="*/ 7526217 w 7652825"/>
              <a:gd name="connsiteY2" fmla="*/ 7033845 h 7047913"/>
              <a:gd name="connsiteX3" fmla="*/ 7652825 w 7652825"/>
              <a:gd name="connsiteY3" fmla="*/ 28134 h 7047913"/>
              <a:gd name="connsiteX4" fmla="*/ 675249 w 7652825"/>
              <a:gd name="connsiteY4" fmla="*/ 0 h 7047913"/>
              <a:gd name="connsiteX5" fmla="*/ 0 w 7652825"/>
              <a:gd name="connsiteY5" fmla="*/ 98473 h 7047913"/>
              <a:gd name="connsiteX0" fmla="*/ 0 w 7663379"/>
              <a:gd name="connsiteY0" fmla="*/ 55130 h 7047913"/>
              <a:gd name="connsiteX1" fmla="*/ 2788708 w 7663379"/>
              <a:gd name="connsiteY1" fmla="*/ 7047913 h 7047913"/>
              <a:gd name="connsiteX2" fmla="*/ 7536771 w 7663379"/>
              <a:gd name="connsiteY2" fmla="*/ 7033845 h 7047913"/>
              <a:gd name="connsiteX3" fmla="*/ 7663379 w 7663379"/>
              <a:gd name="connsiteY3" fmla="*/ 28134 h 7047913"/>
              <a:gd name="connsiteX4" fmla="*/ 685803 w 7663379"/>
              <a:gd name="connsiteY4" fmla="*/ 0 h 7047913"/>
              <a:gd name="connsiteX5" fmla="*/ 0 w 7663379"/>
              <a:gd name="connsiteY5" fmla="*/ 55130 h 7047913"/>
              <a:gd name="connsiteX0" fmla="*/ 0 w 7663379"/>
              <a:gd name="connsiteY0" fmla="*/ 26996 h 7019779"/>
              <a:gd name="connsiteX1" fmla="*/ 2788708 w 7663379"/>
              <a:gd name="connsiteY1" fmla="*/ 7019779 h 7019779"/>
              <a:gd name="connsiteX2" fmla="*/ 7536771 w 7663379"/>
              <a:gd name="connsiteY2" fmla="*/ 7005711 h 7019779"/>
              <a:gd name="connsiteX3" fmla="*/ 7663379 w 7663379"/>
              <a:gd name="connsiteY3" fmla="*/ 0 h 7019779"/>
              <a:gd name="connsiteX4" fmla="*/ 0 w 7663379"/>
              <a:gd name="connsiteY4" fmla="*/ 26996 h 7019779"/>
              <a:gd name="connsiteX0" fmla="*/ 0 w 7652825"/>
              <a:gd name="connsiteY0" fmla="*/ 1 h 6992784"/>
              <a:gd name="connsiteX1" fmla="*/ 2788708 w 7652825"/>
              <a:gd name="connsiteY1" fmla="*/ 6992784 h 6992784"/>
              <a:gd name="connsiteX2" fmla="*/ 7536771 w 7652825"/>
              <a:gd name="connsiteY2" fmla="*/ 6978716 h 6992784"/>
              <a:gd name="connsiteX3" fmla="*/ 7652825 w 7652825"/>
              <a:gd name="connsiteY3" fmla="*/ 27184 h 6992784"/>
              <a:gd name="connsiteX4" fmla="*/ 0 w 7652825"/>
              <a:gd name="connsiteY4" fmla="*/ 1 h 6992784"/>
              <a:gd name="connsiteX0" fmla="*/ 0 w 7653000"/>
              <a:gd name="connsiteY0" fmla="*/ 0 h 6992783"/>
              <a:gd name="connsiteX1" fmla="*/ 2788708 w 7653000"/>
              <a:gd name="connsiteY1" fmla="*/ 6992783 h 6992783"/>
              <a:gd name="connsiteX2" fmla="*/ 7536771 w 7653000"/>
              <a:gd name="connsiteY2" fmla="*/ 6978715 h 6992783"/>
              <a:gd name="connsiteX3" fmla="*/ 7652825 w 7653000"/>
              <a:gd name="connsiteY3" fmla="*/ 27183 h 6992783"/>
              <a:gd name="connsiteX4" fmla="*/ 0 w 7653000"/>
              <a:gd name="connsiteY4" fmla="*/ 0 h 6992783"/>
              <a:gd name="connsiteX0" fmla="*/ 0 w 7654286"/>
              <a:gd name="connsiteY0" fmla="*/ 0 h 6992783"/>
              <a:gd name="connsiteX1" fmla="*/ 2788708 w 7654286"/>
              <a:gd name="connsiteY1" fmla="*/ 6992783 h 6992783"/>
              <a:gd name="connsiteX2" fmla="*/ 7536771 w 7654286"/>
              <a:gd name="connsiteY2" fmla="*/ 6978715 h 6992783"/>
              <a:gd name="connsiteX3" fmla="*/ 7652825 w 7654286"/>
              <a:gd name="connsiteY3" fmla="*/ 27183 h 6992783"/>
              <a:gd name="connsiteX4" fmla="*/ 0 w 7654286"/>
              <a:gd name="connsiteY4" fmla="*/ 0 h 6992783"/>
              <a:gd name="connsiteX0" fmla="*/ 0 w 7623268"/>
              <a:gd name="connsiteY0" fmla="*/ 0 h 6992783"/>
              <a:gd name="connsiteX1" fmla="*/ 2788708 w 7623268"/>
              <a:gd name="connsiteY1" fmla="*/ 6992783 h 6992783"/>
              <a:gd name="connsiteX2" fmla="*/ 7536771 w 7623268"/>
              <a:gd name="connsiteY2" fmla="*/ 6978715 h 6992783"/>
              <a:gd name="connsiteX3" fmla="*/ 7621164 w 7623268"/>
              <a:gd name="connsiteY3" fmla="*/ 16348 h 6992783"/>
              <a:gd name="connsiteX4" fmla="*/ 0 w 7623268"/>
              <a:gd name="connsiteY4" fmla="*/ 0 h 6992783"/>
              <a:gd name="connsiteX0" fmla="*/ 0 w 7623000"/>
              <a:gd name="connsiteY0" fmla="*/ 0 h 7000387"/>
              <a:gd name="connsiteX1" fmla="*/ 2788708 w 7623000"/>
              <a:gd name="connsiteY1" fmla="*/ 6992783 h 7000387"/>
              <a:gd name="connsiteX2" fmla="*/ 7526217 w 7623000"/>
              <a:gd name="connsiteY2" fmla="*/ 7000387 h 7000387"/>
              <a:gd name="connsiteX3" fmla="*/ 7621164 w 7623000"/>
              <a:gd name="connsiteY3" fmla="*/ 16348 h 7000387"/>
              <a:gd name="connsiteX4" fmla="*/ 0 w 7623000"/>
              <a:gd name="connsiteY4" fmla="*/ 0 h 700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000" h="7000387">
                <a:moveTo>
                  <a:pt x="0" y="0"/>
                </a:moveTo>
                <a:lnTo>
                  <a:pt x="2788708" y="6992783"/>
                </a:lnTo>
                <a:lnTo>
                  <a:pt x="7526217" y="7000387"/>
                </a:lnTo>
                <a:cubicBezTo>
                  <a:pt x="7564902" y="4683210"/>
                  <a:pt x="7635249" y="-39518"/>
                  <a:pt x="7621164" y="16348"/>
                </a:cubicBezTo>
                <a:cubicBezTo>
                  <a:pt x="7655911" y="18122"/>
                  <a:pt x="2550942" y="906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98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C0FBF46-4CE9-F647-A4B3-5AA1D65EFBB8}"/>
              </a:ext>
            </a:extLst>
          </p:cNvPr>
          <p:cNvSpPr>
            <a:spLocks noChangeAspect="1"/>
          </p:cNvSpPr>
          <p:nvPr/>
        </p:nvSpPr>
        <p:spPr>
          <a:xfrm rot="595137" flipV="1">
            <a:off x="98331" y="34100"/>
            <a:ext cx="5172075" cy="5075300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98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4B476AF4-8BC9-B747-98CB-29649801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208313"/>
            <a:ext cx="64008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CD3767D-C233-C24B-9F7D-E30979B5C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3261" y="2700204"/>
            <a:ext cx="4346575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pic>
        <p:nvPicPr>
          <p:cNvPr id="12" name="Picture 3" descr="white logo.eps">
            <a:extLst>
              <a:ext uri="{FF2B5EF4-FFF2-40B4-BE49-F238E27FC236}">
                <a16:creationId xmlns:a16="http://schemas.microsoft.com/office/drawing/2014/main" id="{C559ACD4-A734-DA4F-8C85-B5BE1026E0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4" y="4656299"/>
            <a:ext cx="807719" cy="34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white logo.eps">
            <a:extLst>
              <a:ext uri="{FF2B5EF4-FFF2-40B4-BE49-F238E27FC236}">
                <a16:creationId xmlns:a16="http://schemas.microsoft.com/office/drawing/2014/main" id="{CAF7E6B1-8445-B346-9264-0CEAAC419B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4" y="4656299"/>
            <a:ext cx="807719" cy="34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1363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1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46">
          <p15:clr>
            <a:srgbClr val="FBAE40"/>
          </p15:clr>
        </p15:guide>
        <p15:guide id="4" orient="horz" pos="446">
          <p15:clr>
            <a:srgbClr val="FBAE40"/>
          </p15:clr>
        </p15:guide>
        <p15:guide id="5" orient="horz" pos="2198">
          <p15:clr>
            <a:srgbClr val="FBAE40"/>
          </p15:clr>
        </p15:guide>
        <p15:guide id="6" pos="26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oca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B05D7A-F844-7341-9020-B4A9751DABD6}"/>
              </a:ext>
            </a:extLst>
          </p:cNvPr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7000">
                <a:schemeClr val="accent2">
                  <a:alpha val="47000"/>
                </a:schemeClr>
              </a:gs>
              <a:gs pos="18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C0FBF46-4CE9-F647-A4B3-5AA1D65EFBB8}"/>
              </a:ext>
            </a:extLst>
          </p:cNvPr>
          <p:cNvSpPr>
            <a:spLocks noChangeAspect="1"/>
          </p:cNvSpPr>
          <p:nvPr/>
        </p:nvSpPr>
        <p:spPr>
          <a:xfrm rot="595137" flipV="1">
            <a:off x="-1309649" y="-1395715"/>
            <a:ext cx="6105650" cy="5991407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98"/>
          </a:p>
        </p:txBody>
      </p:sp>
      <p:pic>
        <p:nvPicPr>
          <p:cNvPr id="17" name="Picture 3" descr="white logo.eps">
            <a:extLst>
              <a:ext uri="{FF2B5EF4-FFF2-40B4-BE49-F238E27FC236}">
                <a16:creationId xmlns:a16="http://schemas.microsoft.com/office/drawing/2014/main" id="{984A6AB5-224A-F44F-A930-2915B6E88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4" y="4656299"/>
            <a:ext cx="807719" cy="34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6DF537BA-D82D-9D46-80DC-34D993D4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208313"/>
            <a:ext cx="64008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6FF4DFE-62FD-E74A-B7F5-029F8E085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3261" y="2700204"/>
            <a:ext cx="4346575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223585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46">
          <p15:clr>
            <a:srgbClr val="FBAE40"/>
          </p15:clr>
        </p15:guide>
        <p15:guide id="4" orient="horz" pos="3243">
          <p15:clr>
            <a:srgbClr val="FBAE40"/>
          </p15:clr>
        </p15:guide>
        <p15:guide id="5" orient="horz" pos="470">
          <p15:clr>
            <a:srgbClr val="FBAE40"/>
          </p15:clr>
        </p15:guide>
        <p15:guide id="6" orient="horz">
          <p15:clr>
            <a:srgbClr val="FBAE40"/>
          </p15:clr>
        </p15:guide>
        <p15:guide id="7" orient="horz" pos="2198">
          <p15:clr>
            <a:srgbClr val="FBAE40"/>
          </p15:clr>
        </p15:guide>
        <p15:guide id="8" orient="horz" pos="2774">
          <p15:clr>
            <a:srgbClr val="FBAE40"/>
          </p15:clr>
        </p15:guide>
        <p15:guide id="9" pos="2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ocation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C94741-F29F-4640-9BC6-755C8BE7E15C}"/>
              </a:ext>
            </a:extLst>
          </p:cNvPr>
          <p:cNvSpPr/>
          <p:nvPr/>
        </p:nvSpPr>
        <p:spPr>
          <a:xfrm rot="10800000">
            <a:off x="-13170" y="0"/>
            <a:ext cx="915717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">
                <a:schemeClr val="accent2">
                  <a:alpha val="47000"/>
                </a:schemeClr>
              </a:gs>
              <a:gs pos="18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C0FBF46-4CE9-F647-A4B3-5AA1D65EFBB8}"/>
              </a:ext>
            </a:extLst>
          </p:cNvPr>
          <p:cNvSpPr>
            <a:spLocks noChangeAspect="1"/>
          </p:cNvSpPr>
          <p:nvPr/>
        </p:nvSpPr>
        <p:spPr>
          <a:xfrm rot="1316458" flipV="1">
            <a:off x="-344907" y="-1072838"/>
            <a:ext cx="5172075" cy="5075300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798"/>
          </a:p>
        </p:txBody>
      </p:sp>
      <p:pic>
        <p:nvPicPr>
          <p:cNvPr id="17" name="Picture 3" descr="white logo.eps">
            <a:extLst>
              <a:ext uri="{FF2B5EF4-FFF2-40B4-BE49-F238E27FC236}">
                <a16:creationId xmlns:a16="http://schemas.microsoft.com/office/drawing/2014/main" id="{984A6AB5-224A-F44F-A930-2915B6E88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4" y="4656299"/>
            <a:ext cx="807719" cy="34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787924AE-DC35-4D4B-9D05-7B67F5F8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208313"/>
            <a:ext cx="64008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1689A48-1E48-0D46-BC7A-A64B6C90E4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3261" y="2700204"/>
            <a:ext cx="4346575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</p:spTree>
    <p:extLst>
      <p:ext uri="{BB962C8B-B14F-4D97-AF65-F5344CB8AC3E}">
        <p14:creationId xmlns:p14="http://schemas.microsoft.com/office/powerpoint/2010/main" val="776790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22">
          <p15:clr>
            <a:srgbClr val="FBAE40"/>
          </p15:clr>
        </p15:guide>
        <p15:guide id="4" orient="horz" pos="470">
          <p15:clr>
            <a:srgbClr val="FBAE40"/>
          </p15:clr>
        </p15:guide>
        <p15:guide id="5" orient="horz" pos="2198">
          <p15:clr>
            <a:srgbClr val="FBAE40"/>
          </p15:clr>
        </p15:guide>
        <p15:guide id="6" orient="horz" pos="2774">
          <p15:clr>
            <a:srgbClr val="FBAE40"/>
          </p15:clr>
        </p15:guide>
        <p15:guide id="7" pos="2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275DD8B-20BD-4342-8395-B361B3FDE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208313"/>
            <a:ext cx="64008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DE9B5A4-51F2-0642-951D-88B8DB963F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3261" y="2700204"/>
            <a:ext cx="4346575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pic>
        <p:nvPicPr>
          <p:cNvPr id="4" name="aprimo Logo" descr="Logo&#10;&#10;Description automatically generated">
            <a:extLst>
              <a:ext uri="{FF2B5EF4-FFF2-40B4-BE49-F238E27FC236}">
                <a16:creationId xmlns:a16="http://schemas.microsoft.com/office/drawing/2014/main" id="{BF6D9DD2-F7C0-9F42-8391-C9DA7EAFE9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0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1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46">
          <p15:clr>
            <a:srgbClr val="FBAE40"/>
          </p15:clr>
        </p15:guide>
        <p15:guide id="4" orient="horz" pos="470">
          <p15:clr>
            <a:srgbClr val="FBAE40"/>
          </p15:clr>
        </p15:guide>
        <p15:guide id="5" orient="horz" pos="2222">
          <p15:clr>
            <a:srgbClr val="FBAE40"/>
          </p15:clr>
        </p15:guide>
        <p15:guide id="6" orient="horz" pos="2774">
          <p15:clr>
            <a:srgbClr val="FBAE40"/>
          </p15:clr>
        </p15:guide>
        <p15:guide id="7" pos="2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28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183" y="1261697"/>
            <a:ext cx="6858000" cy="1790700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183" y="3122247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3" descr="white 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is-I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2019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. All rights reserved. Confidential. Proprietary.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</a:p>
        </p:txBody>
      </p:sp>
      <p:pic>
        <p:nvPicPr>
          <p:cNvPr id="6" name="Picture 3" descr="white logo.eps">
            <a:extLst>
              <a:ext uri="{FF2B5EF4-FFF2-40B4-BE49-F238E27FC236}">
                <a16:creationId xmlns:a16="http://schemas.microsoft.com/office/drawing/2014/main" id="{FADFED3A-2890-B343-9A17-36F006101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845EDD8-8B66-FC4F-A31D-76355630EB35}"/>
              </a:ext>
            </a:extLst>
          </p:cNvPr>
          <p:cNvSpPr txBox="1">
            <a:spLocks/>
          </p:cNvSpPr>
          <p:nvPr userDrawn="1"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is-I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2019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. All rights reserved. Confidential. Proprietary.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0010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Te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white logo.eps">
            <a:extLst>
              <a:ext uri="{FF2B5EF4-FFF2-40B4-BE49-F238E27FC236}">
                <a16:creationId xmlns:a16="http://schemas.microsoft.com/office/drawing/2014/main" id="{45A29BB9-80A6-F54B-80DA-8AA27ED9C3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4" y="4656299"/>
            <a:ext cx="807719" cy="34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82E3797D-046C-2F45-A39C-5BA9A86C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399" y="2208534"/>
            <a:ext cx="5486400" cy="516587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636A5EF-538A-6449-A8C7-8BF92E4828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3260" y="2700205"/>
            <a:ext cx="5555940" cy="341188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322884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1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46">
          <p15:clr>
            <a:srgbClr val="FBAE40"/>
          </p15:clr>
        </p15:guide>
        <p15:guide id="4" orient="horz" pos="470">
          <p15:clr>
            <a:srgbClr val="FBAE40"/>
          </p15:clr>
        </p15:guide>
        <p15:guide id="5" orient="horz" pos="2198">
          <p15:clr>
            <a:srgbClr val="FBAE40"/>
          </p15:clr>
        </p15:guide>
        <p15:guide id="6" orient="horz" pos="277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3 headsho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FAACCA-085B-B141-A1C8-78ED3131C7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" y="0"/>
            <a:ext cx="9141291" cy="5143500"/>
          </a:xfrm>
          <a:prstGeom prst="rect">
            <a:avLst/>
          </a:prstGeom>
        </p:spPr>
      </p:pic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61C119E2-699C-514C-AA5B-0992E2CC7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165" y="2892842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7975DCF-56C7-3043-8F7D-96E1DDBA3D2B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78645" y="168157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4BB05A1-ED44-D647-9C83-56FBED3F809D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620" y="168157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A17573D-7A1A-AF45-9610-F6009058232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79702" y="168157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9BC7F58-68C0-FC47-9571-310564E3CC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6140" y="2892842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6E04B23A-76D2-654F-8D69-C4235F0705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8222" y="2892842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7DCA6-56C1-0446-A4B2-389C5446B330}"/>
              </a:ext>
            </a:extLst>
          </p:cNvPr>
          <p:cNvSpPr txBox="1"/>
          <p:nvPr/>
        </p:nvSpPr>
        <p:spPr>
          <a:xfrm>
            <a:off x="389389" y="488200"/>
            <a:ext cx="2471574" cy="460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8">
                <a:solidFill>
                  <a:schemeClr val="bg1"/>
                </a:solidFill>
              </a:rPr>
              <a:t>Your Aprimo Team</a:t>
            </a:r>
          </a:p>
        </p:txBody>
      </p:sp>
      <p:pic>
        <p:nvPicPr>
          <p:cNvPr id="16" name="aprimo Logo" descr="Logo&#10;&#10;Description automatically generated">
            <a:extLst>
              <a:ext uri="{FF2B5EF4-FFF2-40B4-BE49-F238E27FC236}">
                <a16:creationId xmlns:a16="http://schemas.microsoft.com/office/drawing/2014/main" id="{05E4BA99-DD29-7547-9D0F-7743CA0F9A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082F6F04-21E8-4849-B128-73E0429F851C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D1774D-B0F4-1843-9FFD-2FECF81F21AB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12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4 headsho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FAACCA-085B-B141-A1C8-78ED3131C7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" y="0"/>
            <a:ext cx="9141291" cy="5143500"/>
          </a:xfrm>
          <a:prstGeom prst="rect">
            <a:avLst/>
          </a:prstGeom>
        </p:spPr>
      </p:pic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DFDCE48B-2A67-904A-AF60-A399A82727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311" y="2870257"/>
            <a:ext cx="192024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70EE6B5-C021-5F4A-BCFD-09E70C88B72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38071" y="1658989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B2ECF04-235E-BD46-BA9D-A8D5465620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951547" y="1658989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592738A-20CF-FA4F-8481-3C07F97F334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165022" y="1658989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ECABDF9-BE22-5A41-A072-41E0CBDBCBD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378498" y="1658989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C083BBE4-0EBB-F445-B8EE-F4E31FD9F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85787" y="2870257"/>
            <a:ext cx="192024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02086EA3-17D6-304B-87E2-ADB78025DA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99262" y="2870257"/>
            <a:ext cx="192024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E4EEF3B-63E6-D843-9F6C-D898E0CB31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12738" y="2870257"/>
            <a:ext cx="192024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A30F1-D9C5-B146-9774-D7941E060115}"/>
              </a:ext>
            </a:extLst>
          </p:cNvPr>
          <p:cNvSpPr txBox="1"/>
          <p:nvPr/>
        </p:nvSpPr>
        <p:spPr>
          <a:xfrm>
            <a:off x="389389" y="488200"/>
            <a:ext cx="2471574" cy="460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8">
                <a:solidFill>
                  <a:schemeClr val="bg1"/>
                </a:solidFill>
              </a:rPr>
              <a:t>Your Aprimo Team</a:t>
            </a:r>
          </a:p>
        </p:txBody>
      </p:sp>
      <p:pic>
        <p:nvPicPr>
          <p:cNvPr id="17" name="aprimo Logo" descr="Logo&#10;&#10;Description automatically generated">
            <a:extLst>
              <a:ext uri="{FF2B5EF4-FFF2-40B4-BE49-F238E27FC236}">
                <a16:creationId xmlns:a16="http://schemas.microsoft.com/office/drawing/2014/main" id="{3FCAEDCC-8AF6-7443-BDC0-658F6F17CE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0132E8C1-8233-AE4B-B782-99F28DA34A42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57ACE-AF88-6A46-95FD-74D41A06F459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663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60">
          <p15:clr>
            <a:srgbClr val="FBAE40"/>
          </p15:clr>
        </p15:guide>
        <p15:guide id="4" orient="horz" pos="104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5 headsho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FAACCA-085B-B141-A1C8-78ED3131C7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" y="0"/>
            <a:ext cx="9141291" cy="5143500"/>
          </a:xfrm>
          <a:prstGeom prst="rect">
            <a:avLst/>
          </a:prstGeom>
        </p:spPr>
      </p:pic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B7B1B4FE-A72A-124A-8617-2335AEC2AE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338" y="2332252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30752C1-4BF0-C642-B0BF-C78EFFD13B7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64098" y="112098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D63FDBB-18C6-184C-9E9F-739A3EC8F90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620" y="112098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85F2E9C-6FFC-8A41-8E89-4E4D78D1A26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79702" y="112098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D47F5851-B299-A341-9EDF-95908241E5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6140" y="2332252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097D3B0-8CEB-E64D-A914-3F70F6036F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8222" y="2332252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D7EEB3F1-F836-D646-A484-DEF2D73CE9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71700" y="4252793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4FEF033-9C07-D34F-A2A2-5AE25B1F460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2537460" y="3041525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28FD5405-7571-D447-A9DC-195B0DC8EF7C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5190982" y="3041525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D02DB34C-D81D-1E44-A60F-8FEA78A30B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79502" y="4252793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02819-A801-3C40-A5B2-96E57F1646DF}"/>
              </a:ext>
            </a:extLst>
          </p:cNvPr>
          <p:cNvSpPr txBox="1"/>
          <p:nvPr/>
        </p:nvSpPr>
        <p:spPr>
          <a:xfrm>
            <a:off x="389389" y="488200"/>
            <a:ext cx="2471574" cy="460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8">
                <a:solidFill>
                  <a:schemeClr val="bg1"/>
                </a:solidFill>
              </a:rPr>
              <a:t>Your Aprimo Team</a:t>
            </a:r>
          </a:p>
        </p:txBody>
      </p:sp>
      <p:pic>
        <p:nvPicPr>
          <p:cNvPr id="19" name="aprimo Logo" descr="Logo&#10;&#10;Description automatically generated">
            <a:extLst>
              <a:ext uri="{FF2B5EF4-FFF2-40B4-BE49-F238E27FC236}">
                <a16:creationId xmlns:a16="http://schemas.microsoft.com/office/drawing/2014/main" id="{3D386E04-B687-9B47-9C6D-74BEE12AFC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26A02423-E705-E84B-B550-DEA2C31C17DC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E98AC4-EEB4-CD48-AF32-385CD3E9F525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04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60">
          <p15:clr>
            <a:srgbClr val="FBAE40"/>
          </p15:clr>
        </p15:guide>
        <p15:guide id="4" orient="horz" pos="710">
          <p15:clr>
            <a:srgbClr val="FBAE40"/>
          </p15:clr>
        </p15:guide>
        <p15:guide id="5" orient="horz" pos="191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6 headsho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FAACCA-085B-B141-A1C8-78ED3131C7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" y="0"/>
            <a:ext cx="9141291" cy="5143500"/>
          </a:xfrm>
          <a:prstGeom prst="rect">
            <a:avLst/>
          </a:prstGeom>
        </p:spPr>
      </p:pic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61C119E2-699C-514C-AA5B-0992E2CC7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338" y="2332252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7975DCF-56C7-3043-8F7D-96E1DDBA3D2B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64098" y="112098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4BB05A1-ED44-D647-9C83-56FBED3F809D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620" y="112098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A17573D-7A1A-AF45-9610-F6009058232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79702" y="112098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9BC7F58-68C0-FC47-9571-310564E3CC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6140" y="2332252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6E04B23A-76D2-654F-8D69-C4235F0705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8222" y="2332252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C57286C2-BB8E-2449-BBF4-39F53A56DC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8338" y="4252793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99E3EFE-CC34-1146-BC04-123CF2055DC3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164098" y="3041525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062FD2-007F-2A46-93A3-07D2F10F6D1C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817620" y="3041525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3E71EDC-C425-5E4A-839C-26D749C9F6D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379702" y="3041525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C965AF12-5C65-7A4B-B179-983D8531C8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06140" y="4252793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C84F75B-6128-014A-8A24-551CD322DD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8222" y="4252793"/>
            <a:ext cx="201168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E10B0D-3B42-714F-91C7-311EB3AA12D7}"/>
              </a:ext>
            </a:extLst>
          </p:cNvPr>
          <p:cNvSpPr txBox="1"/>
          <p:nvPr/>
        </p:nvSpPr>
        <p:spPr>
          <a:xfrm>
            <a:off x="389389" y="488200"/>
            <a:ext cx="2471574" cy="460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8">
                <a:solidFill>
                  <a:schemeClr val="bg1"/>
                </a:solidFill>
              </a:rPr>
              <a:t>Your Aprimo Team</a:t>
            </a:r>
          </a:p>
        </p:txBody>
      </p:sp>
      <p:pic>
        <p:nvPicPr>
          <p:cNvPr id="25" name="aprimo Logo" descr="Logo&#10;&#10;Description automatically generated">
            <a:extLst>
              <a:ext uri="{FF2B5EF4-FFF2-40B4-BE49-F238E27FC236}">
                <a16:creationId xmlns:a16="http://schemas.microsoft.com/office/drawing/2014/main" id="{CB02EC43-2053-084C-8E78-D3A9C57660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3C3C22C9-E711-8846-A488-C77DE46A18A2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80172-BF38-064F-838B-1353B69A1BC4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44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60">
          <p15:clr>
            <a:srgbClr val="FBAE40"/>
          </p15:clr>
        </p15:guide>
        <p15:guide id="4" orient="horz" pos="324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7 headsho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FAACCA-085B-B141-A1C8-78ED3131C7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" y="0"/>
            <a:ext cx="9141291" cy="5143500"/>
          </a:xfrm>
          <a:prstGeom prst="rect">
            <a:avLst/>
          </a:prstGeom>
        </p:spPr>
      </p:pic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61C119E2-699C-514C-AA5B-0992E2CC7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311" y="2332252"/>
            <a:ext cx="192024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7975DCF-56C7-3043-8F7D-96E1DDBA3D2B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38071" y="112098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4BB05A1-ED44-D647-9C83-56FBED3F809D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951547" y="112098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A17573D-7A1A-AF45-9610-F6009058232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165022" y="112098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AE0E36-8043-084F-97C7-18D1DD6F98D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378498" y="1120984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9BC7F58-68C0-FC47-9571-310564E3CC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85787" y="2332252"/>
            <a:ext cx="192024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6E04B23A-76D2-654F-8D69-C4235F0705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99262" y="2332252"/>
            <a:ext cx="192024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3D7F446-A0AA-C94C-989D-3D24903712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12738" y="2332252"/>
            <a:ext cx="192024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698CFB2D-8CAA-A642-AF87-926EEC9305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5598" y="4253607"/>
            <a:ext cx="192024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297E302-8E39-1B4D-BA80-B2ABD231F44C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833842" y="3046613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44DA8C5-3A7C-E242-BB1C-2917DBF79318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68099" y="3046613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12BA337-4E8A-8D42-8951-32A5656B30BA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291965" y="3046613"/>
            <a:ext cx="1188720" cy="118762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4235C03B-5705-B54B-A0B0-E2F1FF6CC4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89465" y="4253607"/>
            <a:ext cx="192024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2F65B8F6-203A-424F-A684-5148710662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34113" y="4253607"/>
            <a:ext cx="1920240" cy="545357"/>
          </a:xfrm>
        </p:spPr>
        <p:txBody>
          <a:bodyPr>
            <a:normAutofit/>
          </a:bodyPr>
          <a:lstStyle>
            <a:lvl1pPr marL="0" marR="0" indent="0" algn="ctr" defTabSz="684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br>
              <a:rPr lang="en-US"/>
            </a:br>
            <a:r>
              <a:rPr lang="en-US"/>
              <a:t>Title, Company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7EFAC-4CDF-4345-8812-C13F9762DE47}"/>
              </a:ext>
            </a:extLst>
          </p:cNvPr>
          <p:cNvSpPr txBox="1"/>
          <p:nvPr/>
        </p:nvSpPr>
        <p:spPr>
          <a:xfrm>
            <a:off x="389389" y="488200"/>
            <a:ext cx="2471574" cy="460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8">
                <a:solidFill>
                  <a:schemeClr val="bg1"/>
                </a:solidFill>
              </a:rPr>
              <a:t>Your Aprimo Team</a:t>
            </a:r>
          </a:p>
        </p:txBody>
      </p:sp>
      <p:pic>
        <p:nvPicPr>
          <p:cNvPr id="25" name="aprimo Logo" descr="Logo&#10;&#10;Description automatically generated">
            <a:extLst>
              <a:ext uri="{FF2B5EF4-FFF2-40B4-BE49-F238E27FC236}">
                <a16:creationId xmlns:a16="http://schemas.microsoft.com/office/drawing/2014/main" id="{6536E9F2-FD1E-B347-AD22-57241F2026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FB3B8828-26A5-994D-9486-E14AA12DEC6A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5F226B-BF6D-374E-B928-4BB9991D1ABE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71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60">
          <p15:clr>
            <a:srgbClr val="FBAE40"/>
          </p15:clr>
        </p15:guide>
        <p15:guide id="4" orient="horz" pos="324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7A13F6-C87B-7549-8BB6-C9E17B0187BA}"/>
              </a:ext>
            </a:extLst>
          </p:cNvPr>
          <p:cNvSpPr txBox="1"/>
          <p:nvPr/>
        </p:nvSpPr>
        <p:spPr>
          <a:xfrm>
            <a:off x="142567" y="6461469"/>
            <a:ext cx="187552" cy="18449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1198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198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itle Placeholder 6">
            <a:extLst>
              <a:ext uri="{FF2B5EF4-FFF2-40B4-BE49-F238E27FC236}">
                <a16:creationId xmlns:a16="http://schemas.microsoft.com/office/drawing/2014/main" id="{617E4D68-36FE-0D45-BA18-FE462C00A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968"/>
            <a:ext cx="6858000" cy="516587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7C5FA6-EC22-DE4B-B2C5-EF835A6267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09800" y="1126082"/>
            <a:ext cx="6707957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aprimo Logo" descr="Logo&#10;&#10;Description automatically generated">
            <a:extLst>
              <a:ext uri="{FF2B5EF4-FFF2-40B4-BE49-F238E27FC236}">
                <a16:creationId xmlns:a16="http://schemas.microsoft.com/office/drawing/2014/main" id="{611E028A-2523-054E-8745-C95D377073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F0BB582D-04A3-DF40-9D59-0AC81A3796F3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A0CA5E-2F01-F145-8E37-606D57813E28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259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046">
          <p15:clr>
            <a:srgbClr val="FBAE40"/>
          </p15:clr>
        </p15:guide>
        <p15:guide id="4" orient="horz" pos="470">
          <p15:clr>
            <a:srgbClr val="FBAE40"/>
          </p15:clr>
        </p15:guide>
        <p15:guide id="5" orient="horz" pos="2198">
          <p15:clr>
            <a:srgbClr val="FBAE40"/>
          </p15:clr>
        </p15:guide>
        <p15:guide id="6" orient="horz" pos="277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mputer, screen, electronics&#10;&#10;Description automatically generated">
            <a:extLst>
              <a:ext uri="{FF2B5EF4-FFF2-40B4-BE49-F238E27FC236}">
                <a16:creationId xmlns:a16="http://schemas.microsoft.com/office/drawing/2014/main" id="{36434914-B583-D646-963F-754CA5F125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8"/>
            <a:ext cx="9144000" cy="5140264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E73B4806-EF6C-3E44-AE7F-CB83B5ECE3E5}"/>
              </a:ext>
            </a:extLst>
          </p:cNvPr>
          <p:cNvSpPr>
            <a:spLocks noChangeAspect="1"/>
          </p:cNvSpPr>
          <p:nvPr/>
        </p:nvSpPr>
        <p:spPr>
          <a:xfrm rot="20355251" flipH="1" flipV="1">
            <a:off x="38471" y="-1802231"/>
            <a:ext cx="3334613" cy="3275626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E3C79B6-D8C9-214C-B0E1-A2E9CC67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406" y="476927"/>
            <a:ext cx="6975594" cy="516936"/>
          </a:xfrm>
          <a:prstGeom prst="rect">
            <a:avLst/>
          </a:prstGeom>
          <a:solidFill>
            <a:schemeClr val="accent3"/>
          </a:solidFill>
          <a:effectLst>
            <a:outerShdw dist="76200" dir="8100000" algn="tr" rotWithShape="0">
              <a:schemeClr val="tx1">
                <a:alpha val="60000"/>
              </a:schemeClr>
            </a:outerShdw>
          </a:effectLst>
        </p:spPr>
        <p:txBody>
          <a:bodyPr wrap="square" lIns="182880" tIns="91440" anchor="t">
            <a:spAutoFit/>
          </a:bodyPr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02B959-B903-DB4F-868F-255C8BDD46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5334000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3" descr="white logo.eps">
            <a:extLst>
              <a:ext uri="{FF2B5EF4-FFF2-40B4-BE49-F238E27FC236}">
                <a16:creationId xmlns:a16="http://schemas.microsoft.com/office/drawing/2014/main" id="{5BCFA2CB-C22E-7847-BB8D-617B26E466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4" y="4656299"/>
            <a:ext cx="807719" cy="34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19FA2EF-CAB0-4E4F-8127-6C113EBCB05A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7B5EF-A49A-EA47-8613-72D76E7BC5C0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82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2 Columns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A003C43-E589-6045-A166-58F2D852C6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4161422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BAEDDFE-C980-B34E-9941-98FFE338A3E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53978" y="1126082"/>
            <a:ext cx="4161422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7AFE50-8C4F-794F-A059-2332E4D5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aprimo Logo" descr="Logo&#10;&#10;Description automatically generated">
            <a:extLst>
              <a:ext uri="{FF2B5EF4-FFF2-40B4-BE49-F238E27FC236}">
                <a16:creationId xmlns:a16="http://schemas.microsoft.com/office/drawing/2014/main" id="{951FBDCC-752A-E94D-9766-E157F523C0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9378C5D-8EF3-934E-B8A4-CE2153AA246B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5E6FF-55E9-B645-9A4F-C0FCF2070865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68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Colum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026839-C2C5-FD49-8C6A-0D9D757FA3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8536757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6">
            <a:extLst>
              <a:ext uri="{FF2B5EF4-FFF2-40B4-BE49-F238E27FC236}">
                <a16:creationId xmlns:a16="http://schemas.microsoft.com/office/drawing/2014/main" id="{E80A65E2-3D94-6345-B29D-A8DBA85B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8489132" cy="516808"/>
          </a:xfrm>
          <a:prstGeom prst="rect">
            <a:avLst/>
          </a:prstGeom>
        </p:spPr>
        <p:txBody>
          <a:bodyPr vert="horz" lIns="91440" tIns="91440" rIns="91440" bIns="91440" rtlCol="0" anchor="b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aprimo Logo" descr="Logo&#10;&#10;Description automatically generated">
            <a:extLst>
              <a:ext uri="{FF2B5EF4-FFF2-40B4-BE49-F238E27FC236}">
                <a16:creationId xmlns:a16="http://schemas.microsoft.com/office/drawing/2014/main" id="{A7AAD056-519F-9948-8799-7C2EE0A42E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26CBBA7-3343-1B4E-8D0C-C452355C7D2D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6928E-8A9B-5C40-AD59-AB5E8AADFBDD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82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60">
          <p15:clr>
            <a:srgbClr val="FBAE40"/>
          </p15:clr>
        </p15:guide>
        <p15:guide id="4" orient="horz" pos="32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60828" cy="9937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0013"/>
            <a:ext cx="8460828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7BB635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 </a:t>
            </a:r>
            <a:r>
              <a:rPr lang="en-US" sz="900" b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  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690E16-6532-9B48-8641-78722D8DC74B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CCF002F-4B26-0449-97F1-435A668BA475}"/>
              </a:ext>
            </a:extLst>
          </p:cNvPr>
          <p:cNvSpPr txBox="1">
            <a:spLocks/>
          </p:cNvSpPr>
          <p:nvPr userDrawn="1"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7BB635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 </a:t>
            </a:r>
            <a:r>
              <a:rPr lang="en-US" sz="900" b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F12C3B-8E32-1644-90B8-81982534D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09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Hea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6">
            <a:extLst>
              <a:ext uri="{FF2B5EF4-FFF2-40B4-BE49-F238E27FC236}">
                <a16:creationId xmlns:a16="http://schemas.microsoft.com/office/drawing/2014/main" id="{94B17A75-5D8D-744E-B8B8-C3535B29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1BFA1FC-DA63-A54E-90BC-3855C345E1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E7779B-1D6B-3C45-B207-6D5CE730C2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1"/>
            <a:ext cx="8536757" cy="3424848"/>
          </a:xfrm>
          <a:noFill/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tx1"/>
                </a:solidFill>
              </a:defRPr>
            </a:lvl2pPr>
            <a:lvl3pPr marL="520231" indent="-174468">
              <a:tabLst/>
              <a:defRPr sz="1199">
                <a:solidFill>
                  <a:schemeClr val="tx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aprimo Logo" descr="Logo&#10;&#10;Description automatically generated">
            <a:extLst>
              <a:ext uri="{FF2B5EF4-FFF2-40B4-BE49-F238E27FC236}">
                <a16:creationId xmlns:a16="http://schemas.microsoft.com/office/drawing/2014/main" id="{91AD4112-304F-B34D-A569-19A845EC00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8871F12-E9B4-1D4A-AE1C-15C8E1881E0C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6B741-2306-BD40-A0FF-47DCBCDEE529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92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Column Green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026839-C2C5-FD49-8C6A-0D9D757FA3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7010400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02FB9B1-9915-EA45-863D-5032657067F3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6419428" y="135866"/>
            <a:ext cx="4538316" cy="4458037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9" name="Title Placeholder 6">
            <a:extLst>
              <a:ext uri="{FF2B5EF4-FFF2-40B4-BE49-F238E27FC236}">
                <a16:creationId xmlns:a16="http://schemas.microsoft.com/office/drawing/2014/main" id="{611400B1-53DF-B84E-94CE-E69A3256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8489132" cy="516808"/>
          </a:xfrm>
          <a:prstGeom prst="rect">
            <a:avLst/>
          </a:prstGeom>
        </p:spPr>
        <p:txBody>
          <a:bodyPr vert="horz" lIns="91440" tIns="91440" rIns="91440" bIns="91440" rtlCol="0" anchor="b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5" name="aprimo Logo" descr="Logo&#10;&#10;Description automatically generated">
            <a:extLst>
              <a:ext uri="{FF2B5EF4-FFF2-40B4-BE49-F238E27FC236}">
                <a16:creationId xmlns:a16="http://schemas.microsoft.com/office/drawing/2014/main" id="{FAD34835-B891-B240-BD86-4EBE3F232F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856483CE-79E0-7A47-91C9-FD9D4067CAA7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7CE3F-BF09-ED4D-83E5-6BEBAE8A7083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932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60">
          <p15:clr>
            <a:srgbClr val="FBAE40"/>
          </p15:clr>
        </p15:guide>
        <p15:guide id="4" orient="horz" pos="324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Header Teal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BEE8CD1C-A89F-924C-86E3-ADABB1D1FE50}"/>
              </a:ext>
            </a:extLst>
          </p:cNvPr>
          <p:cNvSpPr>
            <a:spLocks noChangeAspect="1"/>
          </p:cNvSpPr>
          <p:nvPr/>
        </p:nvSpPr>
        <p:spPr>
          <a:xfrm rot="21008508" flipH="1" flipV="1">
            <a:off x="7600606" y="1101605"/>
            <a:ext cx="3671246" cy="3606304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440AC2-7C77-3446-9AD6-CB84CD3DAA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8460828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Placeholder 6">
            <a:extLst>
              <a:ext uri="{FF2B5EF4-FFF2-40B4-BE49-F238E27FC236}">
                <a16:creationId xmlns:a16="http://schemas.microsoft.com/office/drawing/2014/main" id="{950DC56E-0587-EC4A-A46C-541BB98C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B75329B-D386-854E-8990-84F36CD73F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pic>
        <p:nvPicPr>
          <p:cNvPr id="12" name="aprimo Logo" descr="Logo&#10;&#10;Description automatically generated">
            <a:extLst>
              <a:ext uri="{FF2B5EF4-FFF2-40B4-BE49-F238E27FC236}">
                <a16:creationId xmlns:a16="http://schemas.microsoft.com/office/drawing/2014/main" id="{F6543F3D-24E9-2F48-82D3-81E9984616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B5F31C46-B756-1F4A-AE88-7E701CD6B7A1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08B15-9E1F-9941-A288-A4840FB96CFE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649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Header Green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D6BF3FC4-3FB1-B246-9553-07AFD6D3B79C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6721472" y="-1202964"/>
            <a:ext cx="2659721" cy="2612673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5AA51D-E3B6-9849-BE20-6FBA38BB5F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8460828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Placeholder 6">
            <a:extLst>
              <a:ext uri="{FF2B5EF4-FFF2-40B4-BE49-F238E27FC236}">
                <a16:creationId xmlns:a16="http://schemas.microsoft.com/office/drawing/2014/main" id="{502348AF-C639-FE4B-B23F-083042390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24B3059-1757-F145-A3C2-9F124E57F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pic>
        <p:nvPicPr>
          <p:cNvPr id="13" name="aprimo Logo" descr="Logo&#10;&#10;Description automatically generated">
            <a:extLst>
              <a:ext uri="{FF2B5EF4-FFF2-40B4-BE49-F238E27FC236}">
                <a16:creationId xmlns:a16="http://schemas.microsoft.com/office/drawing/2014/main" id="{E20897E1-DA27-EA41-891D-5F6D835444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30F1311-B1C2-3349-83EC-2752574325F6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88624A-9558-0749-A5F5-BD200D130912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88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Column Teal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FD5DA22D-46B1-F646-B4F4-34ACE41A7C22}"/>
              </a:ext>
            </a:extLst>
          </p:cNvPr>
          <p:cNvSpPr>
            <a:spLocks noChangeAspect="1"/>
          </p:cNvSpPr>
          <p:nvPr/>
        </p:nvSpPr>
        <p:spPr>
          <a:xfrm rot="21008508" flipH="1" flipV="1">
            <a:off x="6452591" y="-1111643"/>
            <a:ext cx="3671246" cy="3606304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09478B-2C3E-C141-A9CF-F80EAF59A1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8460828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C50FC1A8-FE7B-8245-A25E-498E5D7B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85C5F3A-5388-E843-8067-B3757B4C1C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pic>
        <p:nvPicPr>
          <p:cNvPr id="14" name="aprimo Logo" descr="Logo&#10;&#10;Description automatically generated">
            <a:extLst>
              <a:ext uri="{FF2B5EF4-FFF2-40B4-BE49-F238E27FC236}">
                <a16:creationId xmlns:a16="http://schemas.microsoft.com/office/drawing/2014/main" id="{6DAF534A-587F-B148-93AC-D885748D4C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43FD3CED-0407-5C45-818A-7989A0491FD5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453D0D-5D75-F34A-9282-3BEBA380E74C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6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peech Bubb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C118270-F2E8-DF46-8BFD-C3258A5A3EE6}"/>
              </a:ext>
            </a:extLst>
          </p:cNvPr>
          <p:cNvSpPr>
            <a:spLocks noChangeAspect="1"/>
          </p:cNvSpPr>
          <p:nvPr/>
        </p:nvSpPr>
        <p:spPr>
          <a:xfrm rot="20831179" flipH="1" flipV="1">
            <a:off x="-182325" y="1839655"/>
            <a:ext cx="3597582" cy="3533943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44E75F8-A0FD-234F-866A-C3E6BB30842B}"/>
              </a:ext>
            </a:extLst>
          </p:cNvPr>
          <p:cNvSpPr/>
          <p:nvPr/>
        </p:nvSpPr>
        <p:spPr>
          <a:xfrm>
            <a:off x="849940" y="911685"/>
            <a:ext cx="7751618" cy="3883365"/>
          </a:xfrm>
          <a:custGeom>
            <a:avLst/>
            <a:gdLst>
              <a:gd name="connsiteX0" fmla="*/ 0 w 1803633"/>
              <a:gd name="connsiteY0" fmla="*/ 58723 h 1149291"/>
              <a:gd name="connsiteX1" fmla="*/ 1686188 w 1803633"/>
              <a:gd name="connsiteY1" fmla="*/ 0 h 1149291"/>
              <a:gd name="connsiteX2" fmla="*/ 1803633 w 1803633"/>
              <a:gd name="connsiteY2" fmla="*/ 738231 h 1149291"/>
              <a:gd name="connsiteX3" fmla="*/ 721454 w 1803633"/>
              <a:gd name="connsiteY3" fmla="*/ 788565 h 1149291"/>
              <a:gd name="connsiteX4" fmla="*/ 352338 w 1803633"/>
              <a:gd name="connsiteY4" fmla="*/ 1149291 h 1149291"/>
              <a:gd name="connsiteX5" fmla="*/ 486562 w 1803633"/>
              <a:gd name="connsiteY5" fmla="*/ 796954 h 1149291"/>
              <a:gd name="connsiteX6" fmla="*/ 75501 w 1803633"/>
              <a:gd name="connsiteY6" fmla="*/ 805343 h 1149291"/>
              <a:gd name="connsiteX7" fmla="*/ 0 w 1803633"/>
              <a:gd name="connsiteY7" fmla="*/ 58723 h 1149291"/>
              <a:gd name="connsiteX0" fmla="*/ 0 w 1803633"/>
              <a:gd name="connsiteY0" fmla="*/ 141229 h 1231797"/>
              <a:gd name="connsiteX1" fmla="*/ 1715027 w 1803633"/>
              <a:gd name="connsiteY1" fmla="*/ 0 h 1231797"/>
              <a:gd name="connsiteX2" fmla="*/ 1803633 w 1803633"/>
              <a:gd name="connsiteY2" fmla="*/ 820737 h 1231797"/>
              <a:gd name="connsiteX3" fmla="*/ 721454 w 1803633"/>
              <a:gd name="connsiteY3" fmla="*/ 871071 h 1231797"/>
              <a:gd name="connsiteX4" fmla="*/ 352338 w 1803633"/>
              <a:gd name="connsiteY4" fmla="*/ 1231797 h 1231797"/>
              <a:gd name="connsiteX5" fmla="*/ 486562 w 1803633"/>
              <a:gd name="connsiteY5" fmla="*/ 879460 h 1231797"/>
              <a:gd name="connsiteX6" fmla="*/ 75501 w 1803633"/>
              <a:gd name="connsiteY6" fmla="*/ 887849 h 1231797"/>
              <a:gd name="connsiteX7" fmla="*/ 0 w 1803633"/>
              <a:gd name="connsiteY7" fmla="*/ 141229 h 1231797"/>
              <a:gd name="connsiteX0" fmla="*/ 0 w 1818053"/>
              <a:gd name="connsiteY0" fmla="*/ 51222 h 1231797"/>
              <a:gd name="connsiteX1" fmla="*/ 1729447 w 1818053"/>
              <a:gd name="connsiteY1" fmla="*/ 0 h 1231797"/>
              <a:gd name="connsiteX2" fmla="*/ 1818053 w 1818053"/>
              <a:gd name="connsiteY2" fmla="*/ 820737 h 1231797"/>
              <a:gd name="connsiteX3" fmla="*/ 735874 w 1818053"/>
              <a:gd name="connsiteY3" fmla="*/ 871071 h 1231797"/>
              <a:gd name="connsiteX4" fmla="*/ 366758 w 1818053"/>
              <a:gd name="connsiteY4" fmla="*/ 1231797 h 1231797"/>
              <a:gd name="connsiteX5" fmla="*/ 500982 w 1818053"/>
              <a:gd name="connsiteY5" fmla="*/ 879460 h 1231797"/>
              <a:gd name="connsiteX6" fmla="*/ 89921 w 1818053"/>
              <a:gd name="connsiteY6" fmla="*/ 887849 h 1231797"/>
              <a:gd name="connsiteX7" fmla="*/ 0 w 1818053"/>
              <a:gd name="connsiteY7" fmla="*/ 51222 h 1231797"/>
              <a:gd name="connsiteX0" fmla="*/ 0 w 1818053"/>
              <a:gd name="connsiteY0" fmla="*/ 51222 h 1231797"/>
              <a:gd name="connsiteX1" fmla="*/ 1729447 w 1818053"/>
              <a:gd name="connsiteY1" fmla="*/ 0 h 1231797"/>
              <a:gd name="connsiteX2" fmla="*/ 1818053 w 1818053"/>
              <a:gd name="connsiteY2" fmla="*/ 820737 h 1231797"/>
              <a:gd name="connsiteX3" fmla="*/ 981009 w 1818053"/>
              <a:gd name="connsiteY3" fmla="*/ 856069 h 1231797"/>
              <a:gd name="connsiteX4" fmla="*/ 366758 w 1818053"/>
              <a:gd name="connsiteY4" fmla="*/ 1231797 h 1231797"/>
              <a:gd name="connsiteX5" fmla="*/ 500982 w 1818053"/>
              <a:gd name="connsiteY5" fmla="*/ 879460 h 1231797"/>
              <a:gd name="connsiteX6" fmla="*/ 89921 w 1818053"/>
              <a:gd name="connsiteY6" fmla="*/ 887849 h 1231797"/>
              <a:gd name="connsiteX7" fmla="*/ 0 w 1818053"/>
              <a:gd name="connsiteY7" fmla="*/ 51222 h 1231797"/>
              <a:gd name="connsiteX0" fmla="*/ 0 w 1818053"/>
              <a:gd name="connsiteY0" fmla="*/ 51222 h 1231797"/>
              <a:gd name="connsiteX1" fmla="*/ 1729447 w 1818053"/>
              <a:gd name="connsiteY1" fmla="*/ 0 h 1231797"/>
              <a:gd name="connsiteX2" fmla="*/ 1818053 w 1818053"/>
              <a:gd name="connsiteY2" fmla="*/ 820737 h 1231797"/>
              <a:gd name="connsiteX3" fmla="*/ 981009 w 1818053"/>
              <a:gd name="connsiteY3" fmla="*/ 856069 h 1231797"/>
              <a:gd name="connsiteX4" fmla="*/ 366758 w 1818053"/>
              <a:gd name="connsiteY4" fmla="*/ 1231797 h 1231797"/>
              <a:gd name="connsiteX5" fmla="*/ 529822 w 1818053"/>
              <a:gd name="connsiteY5" fmla="*/ 871959 h 1231797"/>
              <a:gd name="connsiteX6" fmla="*/ 89921 w 1818053"/>
              <a:gd name="connsiteY6" fmla="*/ 887849 h 1231797"/>
              <a:gd name="connsiteX7" fmla="*/ 0 w 1818053"/>
              <a:gd name="connsiteY7" fmla="*/ 51222 h 1231797"/>
              <a:gd name="connsiteX0" fmla="*/ 0 w 1818053"/>
              <a:gd name="connsiteY0" fmla="*/ 21220 h 1201795"/>
              <a:gd name="connsiteX1" fmla="*/ 1657349 w 1818053"/>
              <a:gd name="connsiteY1" fmla="*/ 0 h 1201795"/>
              <a:gd name="connsiteX2" fmla="*/ 1818053 w 1818053"/>
              <a:gd name="connsiteY2" fmla="*/ 790735 h 1201795"/>
              <a:gd name="connsiteX3" fmla="*/ 981009 w 1818053"/>
              <a:gd name="connsiteY3" fmla="*/ 826067 h 1201795"/>
              <a:gd name="connsiteX4" fmla="*/ 366758 w 1818053"/>
              <a:gd name="connsiteY4" fmla="*/ 1201795 h 1201795"/>
              <a:gd name="connsiteX5" fmla="*/ 529822 w 1818053"/>
              <a:gd name="connsiteY5" fmla="*/ 841957 h 1201795"/>
              <a:gd name="connsiteX6" fmla="*/ 89921 w 1818053"/>
              <a:gd name="connsiteY6" fmla="*/ 857847 h 1201795"/>
              <a:gd name="connsiteX7" fmla="*/ 0 w 1818053"/>
              <a:gd name="connsiteY7" fmla="*/ 21220 h 1201795"/>
              <a:gd name="connsiteX0" fmla="*/ 0 w 1902483"/>
              <a:gd name="connsiteY0" fmla="*/ 21220 h 1201795"/>
              <a:gd name="connsiteX1" fmla="*/ 1902483 w 1902483"/>
              <a:gd name="connsiteY1" fmla="*/ 0 h 1201795"/>
              <a:gd name="connsiteX2" fmla="*/ 1818053 w 1902483"/>
              <a:gd name="connsiteY2" fmla="*/ 790735 h 1201795"/>
              <a:gd name="connsiteX3" fmla="*/ 981009 w 1902483"/>
              <a:gd name="connsiteY3" fmla="*/ 826067 h 1201795"/>
              <a:gd name="connsiteX4" fmla="*/ 366758 w 1902483"/>
              <a:gd name="connsiteY4" fmla="*/ 1201795 h 1201795"/>
              <a:gd name="connsiteX5" fmla="*/ 529822 w 1902483"/>
              <a:gd name="connsiteY5" fmla="*/ 841957 h 1201795"/>
              <a:gd name="connsiteX6" fmla="*/ 89921 w 1902483"/>
              <a:gd name="connsiteY6" fmla="*/ 857847 h 1201795"/>
              <a:gd name="connsiteX7" fmla="*/ 0 w 1902483"/>
              <a:gd name="connsiteY7" fmla="*/ 21220 h 1201795"/>
              <a:gd name="connsiteX0" fmla="*/ 0 w 1902483"/>
              <a:gd name="connsiteY0" fmla="*/ 21220 h 1201795"/>
              <a:gd name="connsiteX1" fmla="*/ 1902483 w 1902483"/>
              <a:gd name="connsiteY1" fmla="*/ 0 h 1201795"/>
              <a:gd name="connsiteX2" fmla="*/ 1745955 w 1902483"/>
              <a:gd name="connsiteY2" fmla="*/ 798235 h 1201795"/>
              <a:gd name="connsiteX3" fmla="*/ 981009 w 1902483"/>
              <a:gd name="connsiteY3" fmla="*/ 826067 h 1201795"/>
              <a:gd name="connsiteX4" fmla="*/ 366758 w 1902483"/>
              <a:gd name="connsiteY4" fmla="*/ 1201795 h 1201795"/>
              <a:gd name="connsiteX5" fmla="*/ 529822 w 1902483"/>
              <a:gd name="connsiteY5" fmla="*/ 841957 h 1201795"/>
              <a:gd name="connsiteX6" fmla="*/ 89921 w 1902483"/>
              <a:gd name="connsiteY6" fmla="*/ 857847 h 1201795"/>
              <a:gd name="connsiteX7" fmla="*/ 0 w 1902483"/>
              <a:gd name="connsiteY7" fmla="*/ 21220 h 1201795"/>
              <a:gd name="connsiteX0" fmla="*/ 0 w 1902483"/>
              <a:gd name="connsiteY0" fmla="*/ 21220 h 1201795"/>
              <a:gd name="connsiteX1" fmla="*/ 1902483 w 1902483"/>
              <a:gd name="connsiteY1" fmla="*/ 0 h 1201795"/>
              <a:gd name="connsiteX2" fmla="*/ 1745955 w 1902483"/>
              <a:gd name="connsiteY2" fmla="*/ 798235 h 1201795"/>
              <a:gd name="connsiteX3" fmla="*/ 981009 w 1902483"/>
              <a:gd name="connsiteY3" fmla="*/ 826067 h 1201795"/>
              <a:gd name="connsiteX4" fmla="*/ 366758 w 1902483"/>
              <a:gd name="connsiteY4" fmla="*/ 1201795 h 1201795"/>
              <a:gd name="connsiteX5" fmla="*/ 529822 w 1902483"/>
              <a:gd name="connsiteY5" fmla="*/ 841957 h 1201795"/>
              <a:gd name="connsiteX6" fmla="*/ 169229 w 1902483"/>
              <a:gd name="connsiteY6" fmla="*/ 857847 h 1201795"/>
              <a:gd name="connsiteX7" fmla="*/ 0 w 1902483"/>
              <a:gd name="connsiteY7" fmla="*/ 21220 h 1201795"/>
              <a:gd name="connsiteX0" fmla="*/ 0 w 1902483"/>
              <a:gd name="connsiteY0" fmla="*/ 21220 h 1201795"/>
              <a:gd name="connsiteX1" fmla="*/ 1902483 w 1902483"/>
              <a:gd name="connsiteY1" fmla="*/ 0 h 1201795"/>
              <a:gd name="connsiteX2" fmla="*/ 1745955 w 1902483"/>
              <a:gd name="connsiteY2" fmla="*/ 798235 h 1201795"/>
              <a:gd name="connsiteX3" fmla="*/ 981009 w 1902483"/>
              <a:gd name="connsiteY3" fmla="*/ 826067 h 1201795"/>
              <a:gd name="connsiteX4" fmla="*/ 366758 w 1902483"/>
              <a:gd name="connsiteY4" fmla="*/ 1201795 h 1201795"/>
              <a:gd name="connsiteX5" fmla="*/ 529822 w 1902483"/>
              <a:gd name="connsiteY5" fmla="*/ 841957 h 1201795"/>
              <a:gd name="connsiteX6" fmla="*/ 107969 w 1902483"/>
              <a:gd name="connsiteY6" fmla="*/ 857847 h 1201795"/>
              <a:gd name="connsiteX7" fmla="*/ 0 w 1902483"/>
              <a:gd name="connsiteY7" fmla="*/ 21220 h 1201795"/>
              <a:gd name="connsiteX0" fmla="*/ 0 w 1902483"/>
              <a:gd name="connsiteY0" fmla="*/ 21220 h 1201795"/>
              <a:gd name="connsiteX1" fmla="*/ 1902483 w 1902483"/>
              <a:gd name="connsiteY1" fmla="*/ 0 h 1201795"/>
              <a:gd name="connsiteX2" fmla="*/ 1814022 w 1902483"/>
              <a:gd name="connsiteY2" fmla="*/ 827286 h 1201795"/>
              <a:gd name="connsiteX3" fmla="*/ 981009 w 1902483"/>
              <a:gd name="connsiteY3" fmla="*/ 826067 h 1201795"/>
              <a:gd name="connsiteX4" fmla="*/ 366758 w 1902483"/>
              <a:gd name="connsiteY4" fmla="*/ 1201795 h 1201795"/>
              <a:gd name="connsiteX5" fmla="*/ 529822 w 1902483"/>
              <a:gd name="connsiteY5" fmla="*/ 841957 h 1201795"/>
              <a:gd name="connsiteX6" fmla="*/ 107969 w 1902483"/>
              <a:gd name="connsiteY6" fmla="*/ 857847 h 1201795"/>
              <a:gd name="connsiteX7" fmla="*/ 0 w 1902483"/>
              <a:gd name="connsiteY7" fmla="*/ 21220 h 1201795"/>
              <a:gd name="connsiteX0" fmla="*/ 0 w 1898289"/>
              <a:gd name="connsiteY0" fmla="*/ 79387 h 1201795"/>
              <a:gd name="connsiteX1" fmla="*/ 1898289 w 1898289"/>
              <a:gd name="connsiteY1" fmla="*/ 0 h 1201795"/>
              <a:gd name="connsiteX2" fmla="*/ 1809828 w 1898289"/>
              <a:gd name="connsiteY2" fmla="*/ 827286 h 1201795"/>
              <a:gd name="connsiteX3" fmla="*/ 976815 w 1898289"/>
              <a:gd name="connsiteY3" fmla="*/ 826067 h 1201795"/>
              <a:gd name="connsiteX4" fmla="*/ 362564 w 1898289"/>
              <a:gd name="connsiteY4" fmla="*/ 1201795 h 1201795"/>
              <a:gd name="connsiteX5" fmla="*/ 525628 w 1898289"/>
              <a:gd name="connsiteY5" fmla="*/ 841957 h 1201795"/>
              <a:gd name="connsiteX6" fmla="*/ 103775 w 1898289"/>
              <a:gd name="connsiteY6" fmla="*/ 857847 h 1201795"/>
              <a:gd name="connsiteX7" fmla="*/ 0 w 1898289"/>
              <a:gd name="connsiteY7" fmla="*/ 79387 h 1201795"/>
              <a:gd name="connsiteX0" fmla="*/ 0 w 1898289"/>
              <a:gd name="connsiteY0" fmla="*/ 79387 h 1201795"/>
              <a:gd name="connsiteX1" fmla="*/ 1898289 w 1898289"/>
              <a:gd name="connsiteY1" fmla="*/ 0 h 1201795"/>
              <a:gd name="connsiteX2" fmla="*/ 1809828 w 1898289"/>
              <a:gd name="connsiteY2" fmla="*/ 827286 h 1201795"/>
              <a:gd name="connsiteX3" fmla="*/ 976815 w 1898289"/>
              <a:gd name="connsiteY3" fmla="*/ 826067 h 1201795"/>
              <a:gd name="connsiteX4" fmla="*/ 362564 w 1898289"/>
              <a:gd name="connsiteY4" fmla="*/ 1201795 h 1201795"/>
              <a:gd name="connsiteX5" fmla="*/ 525628 w 1898289"/>
              <a:gd name="connsiteY5" fmla="*/ 841957 h 1201795"/>
              <a:gd name="connsiteX6" fmla="*/ 103775 w 1898289"/>
              <a:gd name="connsiteY6" fmla="*/ 857847 h 1201795"/>
              <a:gd name="connsiteX7" fmla="*/ 0 w 1898289"/>
              <a:gd name="connsiteY7" fmla="*/ 79387 h 1201795"/>
              <a:gd name="connsiteX0" fmla="*/ 0 w 1898289"/>
              <a:gd name="connsiteY0" fmla="*/ 79387 h 1147695"/>
              <a:gd name="connsiteX1" fmla="*/ 1898289 w 1898289"/>
              <a:gd name="connsiteY1" fmla="*/ 0 h 1147695"/>
              <a:gd name="connsiteX2" fmla="*/ 1809828 w 1898289"/>
              <a:gd name="connsiteY2" fmla="*/ 827286 h 1147695"/>
              <a:gd name="connsiteX3" fmla="*/ 976815 w 1898289"/>
              <a:gd name="connsiteY3" fmla="*/ 826067 h 1147695"/>
              <a:gd name="connsiteX4" fmla="*/ 400733 w 1898289"/>
              <a:gd name="connsiteY4" fmla="*/ 1147695 h 1147695"/>
              <a:gd name="connsiteX5" fmla="*/ 525628 w 1898289"/>
              <a:gd name="connsiteY5" fmla="*/ 841957 h 1147695"/>
              <a:gd name="connsiteX6" fmla="*/ 103775 w 1898289"/>
              <a:gd name="connsiteY6" fmla="*/ 857847 h 1147695"/>
              <a:gd name="connsiteX7" fmla="*/ 0 w 1898289"/>
              <a:gd name="connsiteY7" fmla="*/ 79387 h 1147695"/>
              <a:gd name="connsiteX0" fmla="*/ 0 w 1898289"/>
              <a:gd name="connsiteY0" fmla="*/ 79387 h 1065122"/>
              <a:gd name="connsiteX1" fmla="*/ 1898289 w 1898289"/>
              <a:gd name="connsiteY1" fmla="*/ 0 h 1065122"/>
              <a:gd name="connsiteX2" fmla="*/ 1809828 w 1898289"/>
              <a:gd name="connsiteY2" fmla="*/ 827286 h 1065122"/>
              <a:gd name="connsiteX3" fmla="*/ 976815 w 1898289"/>
              <a:gd name="connsiteY3" fmla="*/ 826067 h 1065122"/>
              <a:gd name="connsiteX4" fmla="*/ 446536 w 1898289"/>
              <a:gd name="connsiteY4" fmla="*/ 1065122 h 1065122"/>
              <a:gd name="connsiteX5" fmla="*/ 525628 w 1898289"/>
              <a:gd name="connsiteY5" fmla="*/ 841957 h 1065122"/>
              <a:gd name="connsiteX6" fmla="*/ 103775 w 1898289"/>
              <a:gd name="connsiteY6" fmla="*/ 857847 h 1065122"/>
              <a:gd name="connsiteX7" fmla="*/ 0 w 1898289"/>
              <a:gd name="connsiteY7" fmla="*/ 79387 h 1065122"/>
              <a:gd name="connsiteX0" fmla="*/ 0 w 1898289"/>
              <a:gd name="connsiteY0" fmla="*/ 79387 h 1065122"/>
              <a:gd name="connsiteX1" fmla="*/ 1898289 w 1898289"/>
              <a:gd name="connsiteY1" fmla="*/ 0 h 1065122"/>
              <a:gd name="connsiteX2" fmla="*/ 1809828 w 1898289"/>
              <a:gd name="connsiteY2" fmla="*/ 827286 h 1065122"/>
              <a:gd name="connsiteX3" fmla="*/ 976815 w 1898289"/>
              <a:gd name="connsiteY3" fmla="*/ 826067 h 1065122"/>
              <a:gd name="connsiteX4" fmla="*/ 446536 w 1898289"/>
              <a:gd name="connsiteY4" fmla="*/ 1065122 h 1065122"/>
              <a:gd name="connsiteX5" fmla="*/ 525628 w 1898289"/>
              <a:gd name="connsiteY5" fmla="*/ 841957 h 1065122"/>
              <a:gd name="connsiteX6" fmla="*/ 83418 w 1898289"/>
              <a:gd name="connsiteY6" fmla="*/ 832221 h 1065122"/>
              <a:gd name="connsiteX7" fmla="*/ 0 w 1898289"/>
              <a:gd name="connsiteY7" fmla="*/ 79387 h 1065122"/>
              <a:gd name="connsiteX0" fmla="*/ 0 w 1898289"/>
              <a:gd name="connsiteY0" fmla="*/ 79387 h 1065122"/>
              <a:gd name="connsiteX1" fmla="*/ 1898289 w 1898289"/>
              <a:gd name="connsiteY1" fmla="*/ 0 h 1065122"/>
              <a:gd name="connsiteX2" fmla="*/ 1837819 w 1898289"/>
              <a:gd name="connsiteY2" fmla="*/ 832981 h 1065122"/>
              <a:gd name="connsiteX3" fmla="*/ 976815 w 1898289"/>
              <a:gd name="connsiteY3" fmla="*/ 826067 h 1065122"/>
              <a:gd name="connsiteX4" fmla="*/ 446536 w 1898289"/>
              <a:gd name="connsiteY4" fmla="*/ 1065122 h 1065122"/>
              <a:gd name="connsiteX5" fmla="*/ 525628 w 1898289"/>
              <a:gd name="connsiteY5" fmla="*/ 841957 h 1065122"/>
              <a:gd name="connsiteX6" fmla="*/ 83418 w 1898289"/>
              <a:gd name="connsiteY6" fmla="*/ 832221 h 1065122"/>
              <a:gd name="connsiteX7" fmla="*/ 0 w 1898289"/>
              <a:gd name="connsiteY7" fmla="*/ 79387 h 1065122"/>
              <a:gd name="connsiteX0" fmla="*/ 0 w 1898289"/>
              <a:gd name="connsiteY0" fmla="*/ 79387 h 1065122"/>
              <a:gd name="connsiteX1" fmla="*/ 1898289 w 1898289"/>
              <a:gd name="connsiteY1" fmla="*/ 0 h 1065122"/>
              <a:gd name="connsiteX2" fmla="*/ 1860721 w 1898289"/>
              <a:gd name="connsiteY2" fmla="*/ 832981 h 1065122"/>
              <a:gd name="connsiteX3" fmla="*/ 976815 w 1898289"/>
              <a:gd name="connsiteY3" fmla="*/ 826067 h 1065122"/>
              <a:gd name="connsiteX4" fmla="*/ 446536 w 1898289"/>
              <a:gd name="connsiteY4" fmla="*/ 1065122 h 1065122"/>
              <a:gd name="connsiteX5" fmla="*/ 525628 w 1898289"/>
              <a:gd name="connsiteY5" fmla="*/ 841957 h 1065122"/>
              <a:gd name="connsiteX6" fmla="*/ 83418 w 1898289"/>
              <a:gd name="connsiteY6" fmla="*/ 832221 h 1065122"/>
              <a:gd name="connsiteX7" fmla="*/ 0 w 1898289"/>
              <a:gd name="connsiteY7" fmla="*/ 79387 h 1065122"/>
              <a:gd name="connsiteX0" fmla="*/ 0 w 1898289"/>
              <a:gd name="connsiteY0" fmla="*/ 79387 h 1065122"/>
              <a:gd name="connsiteX1" fmla="*/ 1898289 w 1898289"/>
              <a:gd name="connsiteY1" fmla="*/ 0 h 1065122"/>
              <a:gd name="connsiteX2" fmla="*/ 1860721 w 1898289"/>
              <a:gd name="connsiteY2" fmla="*/ 832981 h 1065122"/>
              <a:gd name="connsiteX3" fmla="*/ 976815 w 1898289"/>
              <a:gd name="connsiteY3" fmla="*/ 826067 h 1065122"/>
              <a:gd name="connsiteX4" fmla="*/ 446536 w 1898289"/>
              <a:gd name="connsiteY4" fmla="*/ 1065122 h 1065122"/>
              <a:gd name="connsiteX5" fmla="*/ 525628 w 1898289"/>
              <a:gd name="connsiteY5" fmla="*/ 841957 h 1065122"/>
              <a:gd name="connsiteX6" fmla="*/ 65605 w 1898289"/>
              <a:gd name="connsiteY6" fmla="*/ 835068 h 1065122"/>
              <a:gd name="connsiteX7" fmla="*/ 0 w 1898289"/>
              <a:gd name="connsiteY7" fmla="*/ 79387 h 1065122"/>
              <a:gd name="connsiteX0" fmla="*/ 0 w 1898289"/>
              <a:gd name="connsiteY0" fmla="*/ 79387 h 1065122"/>
              <a:gd name="connsiteX1" fmla="*/ 1898289 w 1898289"/>
              <a:gd name="connsiteY1" fmla="*/ 0 h 1065122"/>
              <a:gd name="connsiteX2" fmla="*/ 1860721 w 1898289"/>
              <a:gd name="connsiteY2" fmla="*/ 832981 h 1065122"/>
              <a:gd name="connsiteX3" fmla="*/ 976815 w 1898289"/>
              <a:gd name="connsiteY3" fmla="*/ 837457 h 1065122"/>
              <a:gd name="connsiteX4" fmla="*/ 446536 w 1898289"/>
              <a:gd name="connsiteY4" fmla="*/ 1065122 h 1065122"/>
              <a:gd name="connsiteX5" fmla="*/ 525628 w 1898289"/>
              <a:gd name="connsiteY5" fmla="*/ 841957 h 1065122"/>
              <a:gd name="connsiteX6" fmla="*/ 65605 w 1898289"/>
              <a:gd name="connsiteY6" fmla="*/ 835068 h 1065122"/>
              <a:gd name="connsiteX7" fmla="*/ 0 w 1898289"/>
              <a:gd name="connsiteY7" fmla="*/ 79387 h 106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289" h="1065122">
                <a:moveTo>
                  <a:pt x="0" y="79387"/>
                </a:moveTo>
                <a:lnTo>
                  <a:pt x="1898289" y="0"/>
                </a:lnTo>
                <a:lnTo>
                  <a:pt x="1860721" y="832981"/>
                </a:lnTo>
                <a:lnTo>
                  <a:pt x="976815" y="837457"/>
                </a:lnTo>
                <a:lnTo>
                  <a:pt x="446536" y="1065122"/>
                </a:lnTo>
                <a:lnTo>
                  <a:pt x="525628" y="841957"/>
                </a:lnTo>
                <a:lnTo>
                  <a:pt x="65605" y="835068"/>
                </a:lnTo>
                <a:lnTo>
                  <a:pt x="0" y="79387"/>
                </a:ln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3"/>
            </a:solidFill>
          </a:ln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45FB3EE-9497-214A-8DBF-3AD3263F5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3211" y="1446727"/>
            <a:ext cx="6425076" cy="2202760"/>
          </a:xfrm>
          <a:noFill/>
          <a:effectLst/>
        </p:spPr>
        <p:txBody>
          <a:bodyPr>
            <a:noAutofit/>
          </a:bodyPr>
          <a:lstStyle>
            <a:lvl1pPr marL="0" indent="0" algn="ctr">
              <a:buFontTx/>
              <a:buNone/>
              <a:defRPr sz="1796"/>
            </a:lvl1pPr>
            <a:lvl2pPr marL="342283" indent="0">
              <a:buNone/>
              <a:defRPr sz="1796"/>
            </a:lvl2pPr>
            <a:lvl3pPr>
              <a:defRPr sz="1796"/>
            </a:lvl3pPr>
            <a:lvl4pPr>
              <a:defRPr sz="1796"/>
            </a:lvl4pPr>
            <a:lvl5pPr>
              <a:defRPr sz="1796"/>
            </a:lvl5pPr>
          </a:lstStyle>
          <a:p>
            <a:pPr lvl="0"/>
            <a:r>
              <a:rPr lang="en-US"/>
              <a:t>Click to add a quote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CFD430-8F78-C445-88A5-51D3AA700AB8}"/>
              </a:ext>
            </a:extLst>
          </p:cNvPr>
          <p:cNvGrpSpPr/>
          <p:nvPr/>
        </p:nvGrpSpPr>
        <p:grpSpPr>
          <a:xfrm>
            <a:off x="1130297" y="783599"/>
            <a:ext cx="964230" cy="880029"/>
            <a:chOff x="-1090953" y="3682690"/>
            <a:chExt cx="644486" cy="596057"/>
          </a:xfrm>
          <a:solidFill>
            <a:schemeClr val="accent3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02D591-37C7-684C-ACD8-749BB6069F7D}"/>
                </a:ext>
              </a:extLst>
            </p:cNvPr>
            <p:cNvSpPr/>
            <p:nvPr/>
          </p:nvSpPr>
          <p:spPr>
            <a:xfrm>
              <a:off x="-1090953" y="3682690"/>
              <a:ext cx="259533" cy="596057"/>
            </a:xfrm>
            <a:custGeom>
              <a:avLst/>
              <a:gdLst/>
              <a:ahLst/>
              <a:cxnLst/>
              <a:rect l="l" t="t" r="r" b="b"/>
              <a:pathLst>
                <a:path w="259533" h="596057">
                  <a:moveTo>
                    <a:pt x="204895" y="0"/>
                  </a:moveTo>
                  <a:lnTo>
                    <a:pt x="259533" y="86925"/>
                  </a:lnTo>
                  <a:cubicBezTo>
                    <a:pt x="214001" y="105966"/>
                    <a:pt x="180473" y="134320"/>
                    <a:pt x="158949" y="171987"/>
                  </a:cubicBezTo>
                  <a:cubicBezTo>
                    <a:pt x="137424" y="209655"/>
                    <a:pt x="125420" y="264500"/>
                    <a:pt x="122937" y="336524"/>
                  </a:cubicBezTo>
                  <a:lnTo>
                    <a:pt x="239665" y="336524"/>
                  </a:lnTo>
                  <a:lnTo>
                    <a:pt x="239665" y="596057"/>
                  </a:lnTo>
                  <a:lnTo>
                    <a:pt x="0" y="596057"/>
                  </a:lnTo>
                  <a:lnTo>
                    <a:pt x="0" y="391162"/>
                  </a:lnTo>
                  <a:cubicBezTo>
                    <a:pt x="0" y="280230"/>
                    <a:pt x="13246" y="199928"/>
                    <a:pt x="39737" y="150256"/>
                  </a:cubicBezTo>
                  <a:cubicBezTo>
                    <a:pt x="74507" y="84028"/>
                    <a:pt x="129560" y="33942"/>
                    <a:pt x="20489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C7AE262-F6FF-8A40-9172-33BC7A55E20E}"/>
                </a:ext>
              </a:extLst>
            </p:cNvPr>
            <p:cNvSpPr/>
            <p:nvPr/>
          </p:nvSpPr>
          <p:spPr>
            <a:xfrm>
              <a:off x="-706000" y="3682690"/>
              <a:ext cx="259533" cy="596057"/>
            </a:xfrm>
            <a:custGeom>
              <a:avLst/>
              <a:gdLst/>
              <a:ahLst/>
              <a:cxnLst/>
              <a:rect l="l" t="t" r="r" b="b"/>
              <a:pathLst>
                <a:path w="259533" h="596057">
                  <a:moveTo>
                    <a:pt x="204895" y="0"/>
                  </a:moveTo>
                  <a:lnTo>
                    <a:pt x="259533" y="86925"/>
                  </a:lnTo>
                  <a:cubicBezTo>
                    <a:pt x="214001" y="105966"/>
                    <a:pt x="180473" y="134320"/>
                    <a:pt x="158949" y="171987"/>
                  </a:cubicBezTo>
                  <a:cubicBezTo>
                    <a:pt x="137424" y="209655"/>
                    <a:pt x="125421" y="264500"/>
                    <a:pt x="122937" y="336524"/>
                  </a:cubicBezTo>
                  <a:lnTo>
                    <a:pt x="239665" y="336524"/>
                  </a:lnTo>
                  <a:lnTo>
                    <a:pt x="239665" y="596057"/>
                  </a:lnTo>
                  <a:lnTo>
                    <a:pt x="0" y="596057"/>
                  </a:lnTo>
                  <a:lnTo>
                    <a:pt x="0" y="391162"/>
                  </a:lnTo>
                  <a:cubicBezTo>
                    <a:pt x="0" y="280230"/>
                    <a:pt x="13246" y="199928"/>
                    <a:pt x="39737" y="150256"/>
                  </a:cubicBezTo>
                  <a:cubicBezTo>
                    <a:pt x="74507" y="84028"/>
                    <a:pt x="129560" y="33942"/>
                    <a:pt x="20489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FA0134-29AC-674A-BA64-E307A335669D}"/>
              </a:ext>
            </a:extLst>
          </p:cNvPr>
          <p:cNvGrpSpPr/>
          <p:nvPr/>
        </p:nvGrpSpPr>
        <p:grpSpPr>
          <a:xfrm rot="10800000">
            <a:off x="7296543" y="3454035"/>
            <a:ext cx="964230" cy="880029"/>
            <a:chOff x="-1090953" y="3682690"/>
            <a:chExt cx="644486" cy="596057"/>
          </a:xfrm>
          <a:solidFill>
            <a:schemeClr val="accent3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3D230CF-B7B7-9E4D-86A1-6499EEDDEEE0}"/>
                </a:ext>
              </a:extLst>
            </p:cNvPr>
            <p:cNvSpPr/>
            <p:nvPr/>
          </p:nvSpPr>
          <p:spPr>
            <a:xfrm>
              <a:off x="-1090953" y="3682690"/>
              <a:ext cx="259533" cy="596057"/>
            </a:xfrm>
            <a:custGeom>
              <a:avLst/>
              <a:gdLst/>
              <a:ahLst/>
              <a:cxnLst/>
              <a:rect l="l" t="t" r="r" b="b"/>
              <a:pathLst>
                <a:path w="259533" h="596057">
                  <a:moveTo>
                    <a:pt x="204895" y="0"/>
                  </a:moveTo>
                  <a:lnTo>
                    <a:pt x="259533" y="86925"/>
                  </a:lnTo>
                  <a:cubicBezTo>
                    <a:pt x="214001" y="105966"/>
                    <a:pt x="180473" y="134320"/>
                    <a:pt x="158949" y="171987"/>
                  </a:cubicBezTo>
                  <a:cubicBezTo>
                    <a:pt x="137424" y="209655"/>
                    <a:pt x="125420" y="264500"/>
                    <a:pt x="122937" y="336524"/>
                  </a:cubicBezTo>
                  <a:lnTo>
                    <a:pt x="239665" y="336524"/>
                  </a:lnTo>
                  <a:lnTo>
                    <a:pt x="239665" y="596057"/>
                  </a:lnTo>
                  <a:lnTo>
                    <a:pt x="0" y="596057"/>
                  </a:lnTo>
                  <a:lnTo>
                    <a:pt x="0" y="391162"/>
                  </a:lnTo>
                  <a:cubicBezTo>
                    <a:pt x="0" y="280230"/>
                    <a:pt x="13246" y="199928"/>
                    <a:pt x="39737" y="150256"/>
                  </a:cubicBezTo>
                  <a:cubicBezTo>
                    <a:pt x="74507" y="84028"/>
                    <a:pt x="129560" y="33942"/>
                    <a:pt x="20489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C894AC4-D7FF-CA4F-98B7-55458A66E083}"/>
                </a:ext>
              </a:extLst>
            </p:cNvPr>
            <p:cNvSpPr/>
            <p:nvPr/>
          </p:nvSpPr>
          <p:spPr>
            <a:xfrm>
              <a:off x="-706000" y="3682690"/>
              <a:ext cx="259533" cy="596057"/>
            </a:xfrm>
            <a:custGeom>
              <a:avLst/>
              <a:gdLst/>
              <a:ahLst/>
              <a:cxnLst/>
              <a:rect l="l" t="t" r="r" b="b"/>
              <a:pathLst>
                <a:path w="259533" h="596057">
                  <a:moveTo>
                    <a:pt x="204895" y="0"/>
                  </a:moveTo>
                  <a:lnTo>
                    <a:pt x="259533" y="86925"/>
                  </a:lnTo>
                  <a:cubicBezTo>
                    <a:pt x="214001" y="105966"/>
                    <a:pt x="180473" y="134320"/>
                    <a:pt x="158949" y="171987"/>
                  </a:cubicBezTo>
                  <a:cubicBezTo>
                    <a:pt x="137424" y="209655"/>
                    <a:pt x="125421" y="264500"/>
                    <a:pt x="122937" y="336524"/>
                  </a:cubicBezTo>
                  <a:lnTo>
                    <a:pt x="239665" y="336524"/>
                  </a:lnTo>
                  <a:lnTo>
                    <a:pt x="239665" y="596057"/>
                  </a:lnTo>
                  <a:lnTo>
                    <a:pt x="0" y="596057"/>
                  </a:lnTo>
                  <a:lnTo>
                    <a:pt x="0" y="391162"/>
                  </a:lnTo>
                  <a:cubicBezTo>
                    <a:pt x="0" y="280230"/>
                    <a:pt x="13246" y="199928"/>
                    <a:pt x="39737" y="150256"/>
                  </a:cubicBezTo>
                  <a:cubicBezTo>
                    <a:pt x="74507" y="84028"/>
                    <a:pt x="129560" y="33942"/>
                    <a:pt x="20489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90E21C-BEF3-6E4D-9847-7458C8393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442" y="3338609"/>
            <a:ext cx="1449860" cy="144986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>
            <a:normAutofit/>
          </a:bodyPr>
          <a:lstStyle>
            <a:lvl1pPr marL="0" indent="0" algn="ctr">
              <a:buNone/>
              <a:defRPr sz="1199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</a:t>
            </a:r>
            <a:br>
              <a:rPr lang="en-US"/>
            </a:br>
            <a:r>
              <a:rPr lang="en-US"/>
              <a:t>headshot or </a:t>
            </a:r>
            <a:br>
              <a:rPr lang="en-US"/>
            </a:br>
            <a:r>
              <a:rPr lang="en-US"/>
              <a:t>delete circle.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F6961-071A-5E49-9C51-132E37DE0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607" y="379418"/>
            <a:ext cx="8295238" cy="516680"/>
          </a:xfrm>
          <a:prstGeom prst="rect">
            <a:avLst/>
          </a:prstGeom>
          <a:noFill/>
          <a:effectLst/>
        </p:spPr>
        <p:txBody>
          <a:bodyPr lIns="182880">
            <a:spAutoFit/>
          </a:bodyPr>
          <a:lstStyle>
            <a:lvl1pPr algn="r">
              <a:defRPr sz="239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23" name="aprimo Logo" descr="Logo&#10;&#10;Description automatically generated">
            <a:extLst>
              <a:ext uri="{FF2B5EF4-FFF2-40B4-BE49-F238E27FC236}">
                <a16:creationId xmlns:a16="http://schemas.microsoft.com/office/drawing/2014/main" id="{6FBAA182-A34E-4942-952A-70F5CC0651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1BF6705E-5AC3-2346-BBD3-B80CE3434954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851875-9873-C846-9CB2-6188B3DA4E1F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242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peech Bubble">
    <p:bg>
      <p:bgPr>
        <a:gradFill>
          <a:gsLst>
            <a:gs pos="0">
              <a:schemeClr val="tx2"/>
            </a:gs>
            <a:gs pos="100000">
              <a:schemeClr val="accent3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C118270-F2E8-DF46-8BFD-C3258A5A3EE6}"/>
              </a:ext>
            </a:extLst>
          </p:cNvPr>
          <p:cNvSpPr>
            <a:spLocks noChangeAspect="1"/>
          </p:cNvSpPr>
          <p:nvPr/>
        </p:nvSpPr>
        <p:spPr>
          <a:xfrm rot="20831179" flipH="1" flipV="1">
            <a:off x="-3317842" y="-3097800"/>
            <a:ext cx="7334548" cy="7204806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2DE3CE-F850-4D42-9EE7-15B6C45FEC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29" y="4656313"/>
            <a:ext cx="839257" cy="34715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44E75F8-A0FD-234F-866A-C3E6BB30842B}"/>
              </a:ext>
            </a:extLst>
          </p:cNvPr>
          <p:cNvSpPr/>
          <p:nvPr/>
        </p:nvSpPr>
        <p:spPr>
          <a:xfrm flipH="1">
            <a:off x="1123441" y="605059"/>
            <a:ext cx="7391705" cy="4381665"/>
          </a:xfrm>
          <a:custGeom>
            <a:avLst/>
            <a:gdLst>
              <a:gd name="connsiteX0" fmla="*/ 0 w 1803633"/>
              <a:gd name="connsiteY0" fmla="*/ 58723 h 1149291"/>
              <a:gd name="connsiteX1" fmla="*/ 1686188 w 1803633"/>
              <a:gd name="connsiteY1" fmla="*/ 0 h 1149291"/>
              <a:gd name="connsiteX2" fmla="*/ 1803633 w 1803633"/>
              <a:gd name="connsiteY2" fmla="*/ 738231 h 1149291"/>
              <a:gd name="connsiteX3" fmla="*/ 721454 w 1803633"/>
              <a:gd name="connsiteY3" fmla="*/ 788565 h 1149291"/>
              <a:gd name="connsiteX4" fmla="*/ 352338 w 1803633"/>
              <a:gd name="connsiteY4" fmla="*/ 1149291 h 1149291"/>
              <a:gd name="connsiteX5" fmla="*/ 486562 w 1803633"/>
              <a:gd name="connsiteY5" fmla="*/ 796954 h 1149291"/>
              <a:gd name="connsiteX6" fmla="*/ 75501 w 1803633"/>
              <a:gd name="connsiteY6" fmla="*/ 805343 h 1149291"/>
              <a:gd name="connsiteX7" fmla="*/ 0 w 1803633"/>
              <a:gd name="connsiteY7" fmla="*/ 58723 h 1149291"/>
              <a:gd name="connsiteX0" fmla="*/ 0 w 1803633"/>
              <a:gd name="connsiteY0" fmla="*/ 141229 h 1231797"/>
              <a:gd name="connsiteX1" fmla="*/ 1715027 w 1803633"/>
              <a:gd name="connsiteY1" fmla="*/ 0 h 1231797"/>
              <a:gd name="connsiteX2" fmla="*/ 1803633 w 1803633"/>
              <a:gd name="connsiteY2" fmla="*/ 820737 h 1231797"/>
              <a:gd name="connsiteX3" fmla="*/ 721454 w 1803633"/>
              <a:gd name="connsiteY3" fmla="*/ 871071 h 1231797"/>
              <a:gd name="connsiteX4" fmla="*/ 352338 w 1803633"/>
              <a:gd name="connsiteY4" fmla="*/ 1231797 h 1231797"/>
              <a:gd name="connsiteX5" fmla="*/ 486562 w 1803633"/>
              <a:gd name="connsiteY5" fmla="*/ 879460 h 1231797"/>
              <a:gd name="connsiteX6" fmla="*/ 75501 w 1803633"/>
              <a:gd name="connsiteY6" fmla="*/ 887849 h 1231797"/>
              <a:gd name="connsiteX7" fmla="*/ 0 w 1803633"/>
              <a:gd name="connsiteY7" fmla="*/ 141229 h 1231797"/>
              <a:gd name="connsiteX0" fmla="*/ 0 w 1818053"/>
              <a:gd name="connsiteY0" fmla="*/ 51222 h 1231797"/>
              <a:gd name="connsiteX1" fmla="*/ 1729447 w 1818053"/>
              <a:gd name="connsiteY1" fmla="*/ 0 h 1231797"/>
              <a:gd name="connsiteX2" fmla="*/ 1818053 w 1818053"/>
              <a:gd name="connsiteY2" fmla="*/ 820737 h 1231797"/>
              <a:gd name="connsiteX3" fmla="*/ 735874 w 1818053"/>
              <a:gd name="connsiteY3" fmla="*/ 871071 h 1231797"/>
              <a:gd name="connsiteX4" fmla="*/ 366758 w 1818053"/>
              <a:gd name="connsiteY4" fmla="*/ 1231797 h 1231797"/>
              <a:gd name="connsiteX5" fmla="*/ 500982 w 1818053"/>
              <a:gd name="connsiteY5" fmla="*/ 879460 h 1231797"/>
              <a:gd name="connsiteX6" fmla="*/ 89921 w 1818053"/>
              <a:gd name="connsiteY6" fmla="*/ 887849 h 1231797"/>
              <a:gd name="connsiteX7" fmla="*/ 0 w 1818053"/>
              <a:gd name="connsiteY7" fmla="*/ 51222 h 1231797"/>
              <a:gd name="connsiteX0" fmla="*/ 0 w 1818053"/>
              <a:gd name="connsiteY0" fmla="*/ 51222 h 1231797"/>
              <a:gd name="connsiteX1" fmla="*/ 1729447 w 1818053"/>
              <a:gd name="connsiteY1" fmla="*/ 0 h 1231797"/>
              <a:gd name="connsiteX2" fmla="*/ 1818053 w 1818053"/>
              <a:gd name="connsiteY2" fmla="*/ 820737 h 1231797"/>
              <a:gd name="connsiteX3" fmla="*/ 981009 w 1818053"/>
              <a:gd name="connsiteY3" fmla="*/ 856069 h 1231797"/>
              <a:gd name="connsiteX4" fmla="*/ 366758 w 1818053"/>
              <a:gd name="connsiteY4" fmla="*/ 1231797 h 1231797"/>
              <a:gd name="connsiteX5" fmla="*/ 500982 w 1818053"/>
              <a:gd name="connsiteY5" fmla="*/ 879460 h 1231797"/>
              <a:gd name="connsiteX6" fmla="*/ 89921 w 1818053"/>
              <a:gd name="connsiteY6" fmla="*/ 887849 h 1231797"/>
              <a:gd name="connsiteX7" fmla="*/ 0 w 1818053"/>
              <a:gd name="connsiteY7" fmla="*/ 51222 h 1231797"/>
              <a:gd name="connsiteX0" fmla="*/ 0 w 1818053"/>
              <a:gd name="connsiteY0" fmla="*/ 51222 h 1231797"/>
              <a:gd name="connsiteX1" fmla="*/ 1729447 w 1818053"/>
              <a:gd name="connsiteY1" fmla="*/ 0 h 1231797"/>
              <a:gd name="connsiteX2" fmla="*/ 1818053 w 1818053"/>
              <a:gd name="connsiteY2" fmla="*/ 820737 h 1231797"/>
              <a:gd name="connsiteX3" fmla="*/ 981009 w 1818053"/>
              <a:gd name="connsiteY3" fmla="*/ 856069 h 1231797"/>
              <a:gd name="connsiteX4" fmla="*/ 366758 w 1818053"/>
              <a:gd name="connsiteY4" fmla="*/ 1231797 h 1231797"/>
              <a:gd name="connsiteX5" fmla="*/ 529822 w 1818053"/>
              <a:gd name="connsiteY5" fmla="*/ 871959 h 1231797"/>
              <a:gd name="connsiteX6" fmla="*/ 89921 w 1818053"/>
              <a:gd name="connsiteY6" fmla="*/ 887849 h 1231797"/>
              <a:gd name="connsiteX7" fmla="*/ 0 w 1818053"/>
              <a:gd name="connsiteY7" fmla="*/ 51222 h 1231797"/>
              <a:gd name="connsiteX0" fmla="*/ 0 w 1818053"/>
              <a:gd name="connsiteY0" fmla="*/ 21220 h 1201795"/>
              <a:gd name="connsiteX1" fmla="*/ 1657349 w 1818053"/>
              <a:gd name="connsiteY1" fmla="*/ 0 h 1201795"/>
              <a:gd name="connsiteX2" fmla="*/ 1818053 w 1818053"/>
              <a:gd name="connsiteY2" fmla="*/ 790735 h 1201795"/>
              <a:gd name="connsiteX3" fmla="*/ 981009 w 1818053"/>
              <a:gd name="connsiteY3" fmla="*/ 826067 h 1201795"/>
              <a:gd name="connsiteX4" fmla="*/ 366758 w 1818053"/>
              <a:gd name="connsiteY4" fmla="*/ 1201795 h 1201795"/>
              <a:gd name="connsiteX5" fmla="*/ 529822 w 1818053"/>
              <a:gd name="connsiteY5" fmla="*/ 841957 h 1201795"/>
              <a:gd name="connsiteX6" fmla="*/ 89921 w 1818053"/>
              <a:gd name="connsiteY6" fmla="*/ 857847 h 1201795"/>
              <a:gd name="connsiteX7" fmla="*/ 0 w 1818053"/>
              <a:gd name="connsiteY7" fmla="*/ 21220 h 1201795"/>
              <a:gd name="connsiteX0" fmla="*/ 0 w 1902483"/>
              <a:gd name="connsiteY0" fmla="*/ 21220 h 1201795"/>
              <a:gd name="connsiteX1" fmla="*/ 1902483 w 1902483"/>
              <a:gd name="connsiteY1" fmla="*/ 0 h 1201795"/>
              <a:gd name="connsiteX2" fmla="*/ 1818053 w 1902483"/>
              <a:gd name="connsiteY2" fmla="*/ 790735 h 1201795"/>
              <a:gd name="connsiteX3" fmla="*/ 981009 w 1902483"/>
              <a:gd name="connsiteY3" fmla="*/ 826067 h 1201795"/>
              <a:gd name="connsiteX4" fmla="*/ 366758 w 1902483"/>
              <a:gd name="connsiteY4" fmla="*/ 1201795 h 1201795"/>
              <a:gd name="connsiteX5" fmla="*/ 529822 w 1902483"/>
              <a:gd name="connsiteY5" fmla="*/ 841957 h 1201795"/>
              <a:gd name="connsiteX6" fmla="*/ 89921 w 1902483"/>
              <a:gd name="connsiteY6" fmla="*/ 857847 h 1201795"/>
              <a:gd name="connsiteX7" fmla="*/ 0 w 1902483"/>
              <a:gd name="connsiteY7" fmla="*/ 21220 h 1201795"/>
              <a:gd name="connsiteX0" fmla="*/ 0 w 1902483"/>
              <a:gd name="connsiteY0" fmla="*/ 21220 h 1201795"/>
              <a:gd name="connsiteX1" fmla="*/ 1902483 w 1902483"/>
              <a:gd name="connsiteY1" fmla="*/ 0 h 1201795"/>
              <a:gd name="connsiteX2" fmla="*/ 1745955 w 1902483"/>
              <a:gd name="connsiteY2" fmla="*/ 798235 h 1201795"/>
              <a:gd name="connsiteX3" fmla="*/ 981009 w 1902483"/>
              <a:gd name="connsiteY3" fmla="*/ 826067 h 1201795"/>
              <a:gd name="connsiteX4" fmla="*/ 366758 w 1902483"/>
              <a:gd name="connsiteY4" fmla="*/ 1201795 h 1201795"/>
              <a:gd name="connsiteX5" fmla="*/ 529822 w 1902483"/>
              <a:gd name="connsiteY5" fmla="*/ 841957 h 1201795"/>
              <a:gd name="connsiteX6" fmla="*/ 89921 w 1902483"/>
              <a:gd name="connsiteY6" fmla="*/ 857847 h 1201795"/>
              <a:gd name="connsiteX7" fmla="*/ 0 w 1902483"/>
              <a:gd name="connsiteY7" fmla="*/ 21220 h 1201795"/>
              <a:gd name="connsiteX0" fmla="*/ 0 w 1902483"/>
              <a:gd name="connsiteY0" fmla="*/ 21220 h 1201795"/>
              <a:gd name="connsiteX1" fmla="*/ 1902483 w 1902483"/>
              <a:gd name="connsiteY1" fmla="*/ 0 h 1201795"/>
              <a:gd name="connsiteX2" fmla="*/ 1745955 w 1902483"/>
              <a:gd name="connsiteY2" fmla="*/ 798235 h 1201795"/>
              <a:gd name="connsiteX3" fmla="*/ 981009 w 1902483"/>
              <a:gd name="connsiteY3" fmla="*/ 826067 h 1201795"/>
              <a:gd name="connsiteX4" fmla="*/ 366758 w 1902483"/>
              <a:gd name="connsiteY4" fmla="*/ 1201795 h 1201795"/>
              <a:gd name="connsiteX5" fmla="*/ 529822 w 1902483"/>
              <a:gd name="connsiteY5" fmla="*/ 841957 h 1201795"/>
              <a:gd name="connsiteX6" fmla="*/ 169229 w 1902483"/>
              <a:gd name="connsiteY6" fmla="*/ 857847 h 1201795"/>
              <a:gd name="connsiteX7" fmla="*/ 0 w 1902483"/>
              <a:gd name="connsiteY7" fmla="*/ 21220 h 1201795"/>
              <a:gd name="connsiteX0" fmla="*/ 0 w 1902483"/>
              <a:gd name="connsiteY0" fmla="*/ 21220 h 1201795"/>
              <a:gd name="connsiteX1" fmla="*/ 1902483 w 1902483"/>
              <a:gd name="connsiteY1" fmla="*/ 0 h 1201795"/>
              <a:gd name="connsiteX2" fmla="*/ 1745955 w 1902483"/>
              <a:gd name="connsiteY2" fmla="*/ 798235 h 1201795"/>
              <a:gd name="connsiteX3" fmla="*/ 981009 w 1902483"/>
              <a:gd name="connsiteY3" fmla="*/ 826067 h 1201795"/>
              <a:gd name="connsiteX4" fmla="*/ 366758 w 1902483"/>
              <a:gd name="connsiteY4" fmla="*/ 1201795 h 1201795"/>
              <a:gd name="connsiteX5" fmla="*/ 529822 w 1902483"/>
              <a:gd name="connsiteY5" fmla="*/ 841957 h 1201795"/>
              <a:gd name="connsiteX6" fmla="*/ 107969 w 1902483"/>
              <a:gd name="connsiteY6" fmla="*/ 857847 h 1201795"/>
              <a:gd name="connsiteX7" fmla="*/ 0 w 1902483"/>
              <a:gd name="connsiteY7" fmla="*/ 21220 h 1201795"/>
              <a:gd name="connsiteX0" fmla="*/ 0 w 1902483"/>
              <a:gd name="connsiteY0" fmla="*/ 21220 h 1201795"/>
              <a:gd name="connsiteX1" fmla="*/ 1902483 w 1902483"/>
              <a:gd name="connsiteY1" fmla="*/ 0 h 1201795"/>
              <a:gd name="connsiteX2" fmla="*/ 1814022 w 1902483"/>
              <a:gd name="connsiteY2" fmla="*/ 827286 h 1201795"/>
              <a:gd name="connsiteX3" fmla="*/ 981009 w 1902483"/>
              <a:gd name="connsiteY3" fmla="*/ 826067 h 1201795"/>
              <a:gd name="connsiteX4" fmla="*/ 366758 w 1902483"/>
              <a:gd name="connsiteY4" fmla="*/ 1201795 h 1201795"/>
              <a:gd name="connsiteX5" fmla="*/ 529822 w 1902483"/>
              <a:gd name="connsiteY5" fmla="*/ 841957 h 1201795"/>
              <a:gd name="connsiteX6" fmla="*/ 107969 w 1902483"/>
              <a:gd name="connsiteY6" fmla="*/ 857847 h 1201795"/>
              <a:gd name="connsiteX7" fmla="*/ 0 w 1902483"/>
              <a:gd name="connsiteY7" fmla="*/ 21220 h 1201795"/>
              <a:gd name="connsiteX0" fmla="*/ 0 w 1898289"/>
              <a:gd name="connsiteY0" fmla="*/ 79387 h 1201795"/>
              <a:gd name="connsiteX1" fmla="*/ 1898289 w 1898289"/>
              <a:gd name="connsiteY1" fmla="*/ 0 h 1201795"/>
              <a:gd name="connsiteX2" fmla="*/ 1809828 w 1898289"/>
              <a:gd name="connsiteY2" fmla="*/ 827286 h 1201795"/>
              <a:gd name="connsiteX3" fmla="*/ 976815 w 1898289"/>
              <a:gd name="connsiteY3" fmla="*/ 826067 h 1201795"/>
              <a:gd name="connsiteX4" fmla="*/ 362564 w 1898289"/>
              <a:gd name="connsiteY4" fmla="*/ 1201795 h 1201795"/>
              <a:gd name="connsiteX5" fmla="*/ 525628 w 1898289"/>
              <a:gd name="connsiteY5" fmla="*/ 841957 h 1201795"/>
              <a:gd name="connsiteX6" fmla="*/ 103775 w 1898289"/>
              <a:gd name="connsiteY6" fmla="*/ 857847 h 1201795"/>
              <a:gd name="connsiteX7" fmla="*/ 0 w 1898289"/>
              <a:gd name="connsiteY7" fmla="*/ 79387 h 1201795"/>
              <a:gd name="connsiteX0" fmla="*/ 0 w 1898289"/>
              <a:gd name="connsiteY0" fmla="*/ 79387 h 1201795"/>
              <a:gd name="connsiteX1" fmla="*/ 1898289 w 1898289"/>
              <a:gd name="connsiteY1" fmla="*/ 0 h 1201795"/>
              <a:gd name="connsiteX2" fmla="*/ 1809828 w 1898289"/>
              <a:gd name="connsiteY2" fmla="*/ 827286 h 1201795"/>
              <a:gd name="connsiteX3" fmla="*/ 976815 w 1898289"/>
              <a:gd name="connsiteY3" fmla="*/ 826067 h 1201795"/>
              <a:gd name="connsiteX4" fmla="*/ 362564 w 1898289"/>
              <a:gd name="connsiteY4" fmla="*/ 1201795 h 1201795"/>
              <a:gd name="connsiteX5" fmla="*/ 525628 w 1898289"/>
              <a:gd name="connsiteY5" fmla="*/ 841957 h 1201795"/>
              <a:gd name="connsiteX6" fmla="*/ 103775 w 1898289"/>
              <a:gd name="connsiteY6" fmla="*/ 857847 h 1201795"/>
              <a:gd name="connsiteX7" fmla="*/ 0 w 1898289"/>
              <a:gd name="connsiteY7" fmla="*/ 79387 h 120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289" h="1201795">
                <a:moveTo>
                  <a:pt x="0" y="79387"/>
                </a:moveTo>
                <a:lnTo>
                  <a:pt x="1898289" y="0"/>
                </a:lnTo>
                <a:lnTo>
                  <a:pt x="1809828" y="827286"/>
                </a:lnTo>
                <a:lnTo>
                  <a:pt x="976815" y="826067"/>
                </a:lnTo>
                <a:lnTo>
                  <a:pt x="362564" y="1201795"/>
                </a:lnTo>
                <a:lnTo>
                  <a:pt x="525628" y="841957"/>
                </a:lnTo>
                <a:lnTo>
                  <a:pt x="103775" y="857847"/>
                </a:lnTo>
                <a:lnTo>
                  <a:pt x="0" y="79387"/>
                </a:ln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1"/>
            </a:solidFill>
          </a:ln>
          <a:effectLst>
            <a:outerShdw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45FB3EE-9497-214A-8DBF-3AD3263F5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3211" y="1228851"/>
            <a:ext cx="6425076" cy="2183394"/>
          </a:xfrm>
          <a:noFill/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796"/>
            </a:lvl1pPr>
            <a:lvl2pPr marL="342283" indent="0">
              <a:buNone/>
              <a:defRPr sz="1796"/>
            </a:lvl2pPr>
            <a:lvl3pPr>
              <a:defRPr sz="1796"/>
            </a:lvl3pPr>
            <a:lvl4pPr>
              <a:defRPr sz="1796"/>
            </a:lvl4pPr>
            <a:lvl5pPr>
              <a:defRPr sz="1796"/>
            </a:lvl5pPr>
          </a:lstStyle>
          <a:p>
            <a:pPr lvl="0"/>
            <a:r>
              <a:rPr lang="en-US"/>
              <a:t>Click to add a quote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CFD430-8F78-C445-88A5-51D3AA700AB8}"/>
              </a:ext>
            </a:extLst>
          </p:cNvPr>
          <p:cNvGrpSpPr/>
          <p:nvPr/>
        </p:nvGrpSpPr>
        <p:grpSpPr>
          <a:xfrm>
            <a:off x="1519303" y="450797"/>
            <a:ext cx="964230" cy="880029"/>
            <a:chOff x="-1090953" y="3682690"/>
            <a:chExt cx="644486" cy="596057"/>
          </a:xfrm>
          <a:effectLst>
            <a:outerShdw dist="63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02D591-37C7-684C-ACD8-749BB6069F7D}"/>
                </a:ext>
              </a:extLst>
            </p:cNvPr>
            <p:cNvSpPr/>
            <p:nvPr/>
          </p:nvSpPr>
          <p:spPr>
            <a:xfrm>
              <a:off x="-1090953" y="3682690"/>
              <a:ext cx="259533" cy="596057"/>
            </a:xfrm>
            <a:custGeom>
              <a:avLst/>
              <a:gdLst/>
              <a:ahLst/>
              <a:cxnLst/>
              <a:rect l="l" t="t" r="r" b="b"/>
              <a:pathLst>
                <a:path w="259533" h="596057">
                  <a:moveTo>
                    <a:pt x="204895" y="0"/>
                  </a:moveTo>
                  <a:lnTo>
                    <a:pt x="259533" y="86925"/>
                  </a:lnTo>
                  <a:cubicBezTo>
                    <a:pt x="214001" y="105966"/>
                    <a:pt x="180473" y="134320"/>
                    <a:pt x="158949" y="171987"/>
                  </a:cubicBezTo>
                  <a:cubicBezTo>
                    <a:pt x="137424" y="209655"/>
                    <a:pt x="125420" y="264500"/>
                    <a:pt x="122937" y="336524"/>
                  </a:cubicBezTo>
                  <a:lnTo>
                    <a:pt x="239665" y="336524"/>
                  </a:lnTo>
                  <a:lnTo>
                    <a:pt x="239665" y="596057"/>
                  </a:lnTo>
                  <a:lnTo>
                    <a:pt x="0" y="596057"/>
                  </a:lnTo>
                  <a:lnTo>
                    <a:pt x="0" y="391162"/>
                  </a:lnTo>
                  <a:cubicBezTo>
                    <a:pt x="0" y="280230"/>
                    <a:pt x="13246" y="199928"/>
                    <a:pt x="39737" y="150256"/>
                  </a:cubicBezTo>
                  <a:cubicBezTo>
                    <a:pt x="74507" y="84028"/>
                    <a:pt x="129560" y="33942"/>
                    <a:pt x="20489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C7AE262-F6FF-8A40-9172-33BC7A55E20E}"/>
                </a:ext>
              </a:extLst>
            </p:cNvPr>
            <p:cNvSpPr/>
            <p:nvPr/>
          </p:nvSpPr>
          <p:spPr>
            <a:xfrm>
              <a:off x="-706000" y="3682690"/>
              <a:ext cx="259533" cy="596057"/>
            </a:xfrm>
            <a:custGeom>
              <a:avLst/>
              <a:gdLst/>
              <a:ahLst/>
              <a:cxnLst/>
              <a:rect l="l" t="t" r="r" b="b"/>
              <a:pathLst>
                <a:path w="259533" h="596057">
                  <a:moveTo>
                    <a:pt x="204895" y="0"/>
                  </a:moveTo>
                  <a:lnTo>
                    <a:pt x="259533" y="86925"/>
                  </a:lnTo>
                  <a:cubicBezTo>
                    <a:pt x="214001" y="105966"/>
                    <a:pt x="180473" y="134320"/>
                    <a:pt x="158949" y="171987"/>
                  </a:cubicBezTo>
                  <a:cubicBezTo>
                    <a:pt x="137424" y="209655"/>
                    <a:pt x="125421" y="264500"/>
                    <a:pt x="122937" y="336524"/>
                  </a:cubicBezTo>
                  <a:lnTo>
                    <a:pt x="239665" y="336524"/>
                  </a:lnTo>
                  <a:lnTo>
                    <a:pt x="239665" y="596057"/>
                  </a:lnTo>
                  <a:lnTo>
                    <a:pt x="0" y="596057"/>
                  </a:lnTo>
                  <a:lnTo>
                    <a:pt x="0" y="391162"/>
                  </a:lnTo>
                  <a:cubicBezTo>
                    <a:pt x="0" y="280230"/>
                    <a:pt x="13246" y="199928"/>
                    <a:pt x="39737" y="150256"/>
                  </a:cubicBezTo>
                  <a:cubicBezTo>
                    <a:pt x="74507" y="84028"/>
                    <a:pt x="129560" y="33942"/>
                    <a:pt x="20489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FA0134-29AC-674A-BA64-E307A335669D}"/>
              </a:ext>
            </a:extLst>
          </p:cNvPr>
          <p:cNvGrpSpPr/>
          <p:nvPr/>
        </p:nvGrpSpPr>
        <p:grpSpPr>
          <a:xfrm rot="10800000">
            <a:off x="6777720" y="2987486"/>
            <a:ext cx="964230" cy="880029"/>
            <a:chOff x="-1090953" y="3682690"/>
            <a:chExt cx="644486" cy="596057"/>
          </a:xfrm>
          <a:effectLst>
            <a:outerShdw dist="63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3D230CF-B7B7-9E4D-86A1-6499EEDDEEE0}"/>
                </a:ext>
              </a:extLst>
            </p:cNvPr>
            <p:cNvSpPr/>
            <p:nvPr/>
          </p:nvSpPr>
          <p:spPr>
            <a:xfrm>
              <a:off x="-1090953" y="3682690"/>
              <a:ext cx="259533" cy="596057"/>
            </a:xfrm>
            <a:custGeom>
              <a:avLst/>
              <a:gdLst/>
              <a:ahLst/>
              <a:cxnLst/>
              <a:rect l="l" t="t" r="r" b="b"/>
              <a:pathLst>
                <a:path w="259533" h="596057">
                  <a:moveTo>
                    <a:pt x="204895" y="0"/>
                  </a:moveTo>
                  <a:lnTo>
                    <a:pt x="259533" y="86925"/>
                  </a:lnTo>
                  <a:cubicBezTo>
                    <a:pt x="214001" y="105966"/>
                    <a:pt x="180473" y="134320"/>
                    <a:pt x="158949" y="171987"/>
                  </a:cubicBezTo>
                  <a:cubicBezTo>
                    <a:pt x="137424" y="209655"/>
                    <a:pt x="125420" y="264500"/>
                    <a:pt x="122937" y="336524"/>
                  </a:cubicBezTo>
                  <a:lnTo>
                    <a:pt x="239665" y="336524"/>
                  </a:lnTo>
                  <a:lnTo>
                    <a:pt x="239665" y="596057"/>
                  </a:lnTo>
                  <a:lnTo>
                    <a:pt x="0" y="596057"/>
                  </a:lnTo>
                  <a:lnTo>
                    <a:pt x="0" y="391162"/>
                  </a:lnTo>
                  <a:cubicBezTo>
                    <a:pt x="0" y="280230"/>
                    <a:pt x="13246" y="199928"/>
                    <a:pt x="39737" y="150256"/>
                  </a:cubicBezTo>
                  <a:cubicBezTo>
                    <a:pt x="74507" y="84028"/>
                    <a:pt x="129560" y="33942"/>
                    <a:pt x="20489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C894AC4-D7FF-CA4F-98B7-55458A66E083}"/>
                </a:ext>
              </a:extLst>
            </p:cNvPr>
            <p:cNvSpPr/>
            <p:nvPr/>
          </p:nvSpPr>
          <p:spPr>
            <a:xfrm>
              <a:off x="-706000" y="3682690"/>
              <a:ext cx="259533" cy="596057"/>
            </a:xfrm>
            <a:custGeom>
              <a:avLst/>
              <a:gdLst/>
              <a:ahLst/>
              <a:cxnLst/>
              <a:rect l="l" t="t" r="r" b="b"/>
              <a:pathLst>
                <a:path w="259533" h="596057">
                  <a:moveTo>
                    <a:pt x="204895" y="0"/>
                  </a:moveTo>
                  <a:lnTo>
                    <a:pt x="259533" y="86925"/>
                  </a:lnTo>
                  <a:cubicBezTo>
                    <a:pt x="214001" y="105966"/>
                    <a:pt x="180473" y="134320"/>
                    <a:pt x="158949" y="171987"/>
                  </a:cubicBezTo>
                  <a:cubicBezTo>
                    <a:pt x="137424" y="209655"/>
                    <a:pt x="125421" y="264500"/>
                    <a:pt x="122937" y="336524"/>
                  </a:cubicBezTo>
                  <a:lnTo>
                    <a:pt x="239665" y="336524"/>
                  </a:lnTo>
                  <a:lnTo>
                    <a:pt x="239665" y="596057"/>
                  </a:lnTo>
                  <a:lnTo>
                    <a:pt x="0" y="596057"/>
                  </a:lnTo>
                  <a:lnTo>
                    <a:pt x="0" y="391162"/>
                  </a:lnTo>
                  <a:cubicBezTo>
                    <a:pt x="0" y="280230"/>
                    <a:pt x="13246" y="199928"/>
                    <a:pt x="39737" y="150256"/>
                  </a:cubicBezTo>
                  <a:cubicBezTo>
                    <a:pt x="74507" y="84028"/>
                    <a:pt x="129560" y="33942"/>
                    <a:pt x="20489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52C6080B-62A1-994C-A9A4-B061F13CCD3B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DF2763-8AB1-1A49-BAD7-D3BD1FD2593C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5563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D6A216E2-243F-E74A-AD00-60EEBE4413C0}"/>
              </a:ext>
            </a:extLst>
          </p:cNvPr>
          <p:cNvSpPr>
            <a:spLocks noChangeAspect="1"/>
          </p:cNvSpPr>
          <p:nvPr/>
        </p:nvSpPr>
        <p:spPr>
          <a:xfrm rot="20542240" flipH="1" flipV="1">
            <a:off x="5471438" y="3309821"/>
            <a:ext cx="3009692" cy="2956453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829F8-6AFB-4641-A60B-497C6A9ACB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7409" y="2094679"/>
            <a:ext cx="4250181" cy="30451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D896AA-6201-0C4B-B5AF-6BCF2B3D70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29" y="4656313"/>
            <a:ext cx="839257" cy="347151"/>
          </a:xfrm>
          <a:prstGeom prst="rect">
            <a:avLst/>
          </a:prstGeom>
        </p:spPr>
      </p:pic>
      <p:sp>
        <p:nvSpPr>
          <p:cNvPr id="14" name="Title Placeholder 6">
            <a:extLst>
              <a:ext uri="{FF2B5EF4-FFF2-40B4-BE49-F238E27FC236}">
                <a16:creationId xmlns:a16="http://schemas.microsoft.com/office/drawing/2014/main" id="{5A2113F3-8E74-FC4E-8A30-C2AA5588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3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08CF42-D54A-9D49-B0E3-A57FA0760C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C26457-7221-1D49-B74E-0785C1327C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5476409" cy="3451348"/>
          </a:xfrm>
          <a:noFill/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tx1"/>
                </a:solidFill>
              </a:defRPr>
            </a:lvl2pPr>
            <a:lvl3pPr marL="520231" indent="-174468">
              <a:tabLst/>
              <a:defRPr sz="1199">
                <a:solidFill>
                  <a:schemeClr val="tx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5A5DF8B-F151-7F42-A153-2C9284458BD9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19609-D9D8-6648-9917-F43DC4A54946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371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1">
          <p15:clr>
            <a:srgbClr val="FBAE40"/>
          </p15:clr>
        </p15:guide>
        <p15:guide id="2" pos="288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1046">
          <p15:clr>
            <a:srgbClr val="FBAE40"/>
          </p15:clr>
        </p15:guide>
        <p15:guide id="5" orient="horz" pos="47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FE877A2-FD83-554B-8707-C9000FB9FA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782" y="2"/>
            <a:ext cx="4162218" cy="5147582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C9816909-E888-E749-8E92-58E91A57D828}"/>
              </a:ext>
            </a:extLst>
          </p:cNvPr>
          <p:cNvSpPr>
            <a:spLocks noChangeAspect="1"/>
          </p:cNvSpPr>
          <p:nvPr/>
        </p:nvSpPr>
        <p:spPr>
          <a:xfrm rot="21378175" flipH="1" flipV="1">
            <a:off x="4062722" y="-551569"/>
            <a:ext cx="2916141" cy="2864555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A525980-192F-0741-AA10-3B5F8AD4355D}"/>
              </a:ext>
            </a:extLst>
          </p:cNvPr>
          <p:cNvSpPr/>
          <p:nvPr/>
        </p:nvSpPr>
        <p:spPr>
          <a:xfrm>
            <a:off x="8008444" y="4550930"/>
            <a:ext cx="1190389" cy="512421"/>
          </a:xfrm>
          <a:custGeom>
            <a:avLst/>
            <a:gdLst>
              <a:gd name="connsiteX0" fmla="*/ 80682 w 2743200"/>
              <a:gd name="connsiteY0" fmla="*/ 197224 h 1066800"/>
              <a:gd name="connsiteX1" fmla="*/ 2133600 w 2743200"/>
              <a:gd name="connsiteY1" fmla="*/ 0 h 1066800"/>
              <a:gd name="connsiteX2" fmla="*/ 2743200 w 2743200"/>
              <a:gd name="connsiteY2" fmla="*/ 770965 h 1066800"/>
              <a:gd name="connsiteX3" fmla="*/ 2411505 w 2743200"/>
              <a:gd name="connsiteY3" fmla="*/ 1066800 h 1066800"/>
              <a:gd name="connsiteX4" fmla="*/ 1658470 w 2743200"/>
              <a:gd name="connsiteY4" fmla="*/ 672353 h 1066800"/>
              <a:gd name="connsiteX5" fmla="*/ 0 w 2743200"/>
              <a:gd name="connsiteY5" fmla="*/ 708212 h 1066800"/>
              <a:gd name="connsiteX6" fmla="*/ 80682 w 2743200"/>
              <a:gd name="connsiteY6" fmla="*/ 197224 h 1066800"/>
              <a:gd name="connsiteX0" fmla="*/ 80682 w 2743200"/>
              <a:gd name="connsiteY0" fmla="*/ 197224 h 770965"/>
              <a:gd name="connsiteX1" fmla="*/ 2133600 w 2743200"/>
              <a:gd name="connsiteY1" fmla="*/ 0 h 770965"/>
              <a:gd name="connsiteX2" fmla="*/ 2743200 w 2743200"/>
              <a:gd name="connsiteY2" fmla="*/ 770965 h 770965"/>
              <a:gd name="connsiteX3" fmla="*/ 1658470 w 2743200"/>
              <a:gd name="connsiteY3" fmla="*/ 672353 h 770965"/>
              <a:gd name="connsiteX4" fmla="*/ 0 w 2743200"/>
              <a:gd name="connsiteY4" fmla="*/ 708212 h 770965"/>
              <a:gd name="connsiteX5" fmla="*/ 80682 w 2743200"/>
              <a:gd name="connsiteY5" fmla="*/ 197224 h 770965"/>
              <a:gd name="connsiteX0" fmla="*/ 80682 w 2133600"/>
              <a:gd name="connsiteY0" fmla="*/ 197224 h 708212"/>
              <a:gd name="connsiteX1" fmla="*/ 2133600 w 2133600"/>
              <a:gd name="connsiteY1" fmla="*/ 0 h 708212"/>
              <a:gd name="connsiteX2" fmla="*/ 1658470 w 2133600"/>
              <a:gd name="connsiteY2" fmla="*/ 672353 h 708212"/>
              <a:gd name="connsiteX3" fmla="*/ 0 w 2133600"/>
              <a:gd name="connsiteY3" fmla="*/ 708212 h 708212"/>
              <a:gd name="connsiteX4" fmla="*/ 80682 w 2133600"/>
              <a:gd name="connsiteY4" fmla="*/ 197224 h 708212"/>
              <a:gd name="connsiteX0" fmla="*/ 80682 w 1658470"/>
              <a:gd name="connsiteY0" fmla="*/ 139474 h 650462"/>
              <a:gd name="connsiteX1" fmla="*/ 1548058 w 1658470"/>
              <a:gd name="connsiteY1" fmla="*/ 0 h 650462"/>
              <a:gd name="connsiteX2" fmla="*/ 1658470 w 1658470"/>
              <a:gd name="connsiteY2" fmla="*/ 614603 h 650462"/>
              <a:gd name="connsiteX3" fmla="*/ 0 w 1658470"/>
              <a:gd name="connsiteY3" fmla="*/ 650462 h 650462"/>
              <a:gd name="connsiteX4" fmla="*/ 80682 w 1658470"/>
              <a:gd name="connsiteY4" fmla="*/ 139474 h 650462"/>
              <a:gd name="connsiteX0" fmla="*/ 80682 w 1586771"/>
              <a:gd name="connsiteY0" fmla="*/ 139474 h 660802"/>
              <a:gd name="connsiteX1" fmla="*/ 1548058 w 1586771"/>
              <a:gd name="connsiteY1" fmla="*/ 0 h 660802"/>
              <a:gd name="connsiteX2" fmla="*/ 1586771 w 1586771"/>
              <a:gd name="connsiteY2" fmla="*/ 660802 h 660802"/>
              <a:gd name="connsiteX3" fmla="*/ 0 w 1586771"/>
              <a:gd name="connsiteY3" fmla="*/ 650462 h 660802"/>
              <a:gd name="connsiteX4" fmla="*/ 80682 w 1586771"/>
              <a:gd name="connsiteY4" fmla="*/ 139474 h 6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71" h="660802">
                <a:moveTo>
                  <a:pt x="80682" y="139474"/>
                </a:moveTo>
                <a:lnTo>
                  <a:pt x="1548058" y="0"/>
                </a:lnTo>
                <a:lnTo>
                  <a:pt x="1586771" y="660802"/>
                </a:lnTo>
                <a:lnTo>
                  <a:pt x="0" y="650462"/>
                </a:lnTo>
                <a:lnTo>
                  <a:pt x="80682" y="1394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/>
          </a:p>
        </p:txBody>
      </p:sp>
      <p:sp>
        <p:nvSpPr>
          <p:cNvPr id="13" name="Title Placeholder 6">
            <a:extLst>
              <a:ext uri="{FF2B5EF4-FFF2-40B4-BE49-F238E27FC236}">
                <a16:creationId xmlns:a16="http://schemas.microsoft.com/office/drawing/2014/main" id="{79C9AE7B-3F5B-0F4A-BB5A-84C8F508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DEE350B9-BA91-794B-A102-44DE5A2EC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2EC04C8-A5F5-4E41-9315-C2DFB8DBC9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1"/>
            <a:ext cx="5476409" cy="3424848"/>
          </a:xfrm>
          <a:noFill/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tx1"/>
                </a:solidFill>
              </a:defRPr>
            </a:lvl2pPr>
            <a:lvl3pPr marL="520231" indent="-174468">
              <a:tabLst/>
              <a:defRPr sz="1199">
                <a:solidFill>
                  <a:schemeClr val="tx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aprimo Logo" descr="Logo&#10;&#10;Description automatically generated">
            <a:extLst>
              <a:ext uri="{FF2B5EF4-FFF2-40B4-BE49-F238E27FC236}">
                <a16:creationId xmlns:a16="http://schemas.microsoft.com/office/drawing/2014/main" id="{FD8EACA3-1305-0447-BA83-C11D0145EB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BA497B5-C799-2B47-9C24-A0D6DB4540C3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064FBC-3101-BD4A-BE4E-EB0A868B7BAF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07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1">
          <p15:clr>
            <a:srgbClr val="FBAE40"/>
          </p15:clr>
        </p15:guide>
        <p15:guide id="2" pos="2880">
          <p15:clr>
            <a:srgbClr val="FBAE40"/>
          </p15:clr>
        </p15:guide>
        <p15:guide id="3" pos="26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B992749-6864-2C4D-991C-7B7AEE2E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21112" y="5782"/>
            <a:ext cx="3722888" cy="5128516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20B6E571-1B51-9549-8F29-C20D49546E06}"/>
              </a:ext>
            </a:extLst>
          </p:cNvPr>
          <p:cNvSpPr/>
          <p:nvPr/>
        </p:nvSpPr>
        <p:spPr>
          <a:xfrm>
            <a:off x="8008444" y="4453087"/>
            <a:ext cx="1190389" cy="610263"/>
          </a:xfrm>
          <a:custGeom>
            <a:avLst/>
            <a:gdLst>
              <a:gd name="connsiteX0" fmla="*/ 80682 w 2743200"/>
              <a:gd name="connsiteY0" fmla="*/ 197224 h 1066800"/>
              <a:gd name="connsiteX1" fmla="*/ 2133600 w 2743200"/>
              <a:gd name="connsiteY1" fmla="*/ 0 h 1066800"/>
              <a:gd name="connsiteX2" fmla="*/ 2743200 w 2743200"/>
              <a:gd name="connsiteY2" fmla="*/ 770965 h 1066800"/>
              <a:gd name="connsiteX3" fmla="*/ 2411505 w 2743200"/>
              <a:gd name="connsiteY3" fmla="*/ 1066800 h 1066800"/>
              <a:gd name="connsiteX4" fmla="*/ 1658470 w 2743200"/>
              <a:gd name="connsiteY4" fmla="*/ 672353 h 1066800"/>
              <a:gd name="connsiteX5" fmla="*/ 0 w 2743200"/>
              <a:gd name="connsiteY5" fmla="*/ 708212 h 1066800"/>
              <a:gd name="connsiteX6" fmla="*/ 80682 w 2743200"/>
              <a:gd name="connsiteY6" fmla="*/ 197224 h 1066800"/>
              <a:gd name="connsiteX0" fmla="*/ 80682 w 2743200"/>
              <a:gd name="connsiteY0" fmla="*/ 197224 h 770965"/>
              <a:gd name="connsiteX1" fmla="*/ 2133600 w 2743200"/>
              <a:gd name="connsiteY1" fmla="*/ 0 h 770965"/>
              <a:gd name="connsiteX2" fmla="*/ 2743200 w 2743200"/>
              <a:gd name="connsiteY2" fmla="*/ 770965 h 770965"/>
              <a:gd name="connsiteX3" fmla="*/ 1658470 w 2743200"/>
              <a:gd name="connsiteY3" fmla="*/ 672353 h 770965"/>
              <a:gd name="connsiteX4" fmla="*/ 0 w 2743200"/>
              <a:gd name="connsiteY4" fmla="*/ 708212 h 770965"/>
              <a:gd name="connsiteX5" fmla="*/ 80682 w 2743200"/>
              <a:gd name="connsiteY5" fmla="*/ 197224 h 770965"/>
              <a:gd name="connsiteX0" fmla="*/ 80682 w 2133600"/>
              <a:gd name="connsiteY0" fmla="*/ 197224 h 708212"/>
              <a:gd name="connsiteX1" fmla="*/ 2133600 w 2133600"/>
              <a:gd name="connsiteY1" fmla="*/ 0 h 708212"/>
              <a:gd name="connsiteX2" fmla="*/ 1658470 w 2133600"/>
              <a:gd name="connsiteY2" fmla="*/ 672353 h 708212"/>
              <a:gd name="connsiteX3" fmla="*/ 0 w 2133600"/>
              <a:gd name="connsiteY3" fmla="*/ 708212 h 708212"/>
              <a:gd name="connsiteX4" fmla="*/ 80682 w 2133600"/>
              <a:gd name="connsiteY4" fmla="*/ 197224 h 708212"/>
              <a:gd name="connsiteX0" fmla="*/ 80682 w 1658470"/>
              <a:gd name="connsiteY0" fmla="*/ 139474 h 650462"/>
              <a:gd name="connsiteX1" fmla="*/ 1548058 w 1658470"/>
              <a:gd name="connsiteY1" fmla="*/ 0 h 650462"/>
              <a:gd name="connsiteX2" fmla="*/ 1658470 w 1658470"/>
              <a:gd name="connsiteY2" fmla="*/ 614603 h 650462"/>
              <a:gd name="connsiteX3" fmla="*/ 0 w 1658470"/>
              <a:gd name="connsiteY3" fmla="*/ 650462 h 650462"/>
              <a:gd name="connsiteX4" fmla="*/ 80682 w 1658470"/>
              <a:gd name="connsiteY4" fmla="*/ 139474 h 650462"/>
              <a:gd name="connsiteX0" fmla="*/ 80682 w 1586771"/>
              <a:gd name="connsiteY0" fmla="*/ 139474 h 660802"/>
              <a:gd name="connsiteX1" fmla="*/ 1548058 w 1586771"/>
              <a:gd name="connsiteY1" fmla="*/ 0 h 660802"/>
              <a:gd name="connsiteX2" fmla="*/ 1586771 w 1586771"/>
              <a:gd name="connsiteY2" fmla="*/ 660802 h 660802"/>
              <a:gd name="connsiteX3" fmla="*/ 0 w 1586771"/>
              <a:gd name="connsiteY3" fmla="*/ 650462 h 660802"/>
              <a:gd name="connsiteX4" fmla="*/ 80682 w 1586771"/>
              <a:gd name="connsiteY4" fmla="*/ 139474 h 660802"/>
              <a:gd name="connsiteX0" fmla="*/ 80682 w 1586771"/>
              <a:gd name="connsiteY0" fmla="*/ 0 h 521328"/>
              <a:gd name="connsiteX1" fmla="*/ 1536108 w 1586771"/>
              <a:gd name="connsiteY1" fmla="*/ 149273 h 521328"/>
              <a:gd name="connsiteX2" fmla="*/ 1586771 w 1586771"/>
              <a:gd name="connsiteY2" fmla="*/ 521328 h 521328"/>
              <a:gd name="connsiteX3" fmla="*/ 0 w 1586771"/>
              <a:gd name="connsiteY3" fmla="*/ 510988 h 521328"/>
              <a:gd name="connsiteX4" fmla="*/ 80682 w 1586771"/>
              <a:gd name="connsiteY4" fmla="*/ 0 h 521328"/>
              <a:gd name="connsiteX0" fmla="*/ 140430 w 1586771"/>
              <a:gd name="connsiteY0" fmla="*/ 0 h 786975"/>
              <a:gd name="connsiteX1" fmla="*/ 1536108 w 1586771"/>
              <a:gd name="connsiteY1" fmla="*/ 414920 h 786975"/>
              <a:gd name="connsiteX2" fmla="*/ 1586771 w 1586771"/>
              <a:gd name="connsiteY2" fmla="*/ 786975 h 786975"/>
              <a:gd name="connsiteX3" fmla="*/ 0 w 1586771"/>
              <a:gd name="connsiteY3" fmla="*/ 776635 h 786975"/>
              <a:gd name="connsiteX4" fmla="*/ 140430 w 1586771"/>
              <a:gd name="connsiteY4" fmla="*/ 0 h 786975"/>
              <a:gd name="connsiteX0" fmla="*/ 140430 w 1586771"/>
              <a:gd name="connsiteY0" fmla="*/ 0 h 786975"/>
              <a:gd name="connsiteX1" fmla="*/ 1560009 w 1586771"/>
              <a:gd name="connsiteY1" fmla="*/ 299419 h 786975"/>
              <a:gd name="connsiteX2" fmla="*/ 1586771 w 1586771"/>
              <a:gd name="connsiteY2" fmla="*/ 786975 h 786975"/>
              <a:gd name="connsiteX3" fmla="*/ 0 w 1586771"/>
              <a:gd name="connsiteY3" fmla="*/ 776635 h 786975"/>
              <a:gd name="connsiteX4" fmla="*/ 140430 w 1586771"/>
              <a:gd name="connsiteY4" fmla="*/ 0 h 78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71" h="786975">
                <a:moveTo>
                  <a:pt x="140430" y="0"/>
                </a:moveTo>
                <a:lnTo>
                  <a:pt x="1560009" y="299419"/>
                </a:lnTo>
                <a:lnTo>
                  <a:pt x="1586771" y="786975"/>
                </a:lnTo>
                <a:lnTo>
                  <a:pt x="0" y="776635"/>
                </a:lnTo>
                <a:lnTo>
                  <a:pt x="1404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/>
          </a:p>
        </p:txBody>
      </p:sp>
      <p:sp>
        <p:nvSpPr>
          <p:cNvPr id="12" name="Title Placeholder 6">
            <a:extLst>
              <a:ext uri="{FF2B5EF4-FFF2-40B4-BE49-F238E27FC236}">
                <a16:creationId xmlns:a16="http://schemas.microsoft.com/office/drawing/2014/main" id="{63B999D3-D180-6144-BDB8-139A4DF6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759D991-1A69-DA41-AC3B-00CEC14A84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FFB999F-CE15-7B44-9728-2352920BBD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1"/>
            <a:ext cx="5476409" cy="3424848"/>
          </a:xfrm>
          <a:noFill/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tx1"/>
                </a:solidFill>
              </a:defRPr>
            </a:lvl2pPr>
            <a:lvl3pPr marL="520231" indent="-174468">
              <a:tabLst/>
              <a:defRPr sz="1199">
                <a:solidFill>
                  <a:schemeClr val="tx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aprimo Logo" descr="Logo&#10;&#10;Description automatically generated">
            <a:extLst>
              <a:ext uri="{FF2B5EF4-FFF2-40B4-BE49-F238E27FC236}">
                <a16:creationId xmlns:a16="http://schemas.microsoft.com/office/drawing/2014/main" id="{66EF123B-E6C4-1849-87E4-1A90764D9E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7E763613-C470-BE4A-A6FD-6EF3DA10A707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2DDD7-C860-B744-A051-7DA32F4063BE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28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294" y="321935"/>
            <a:ext cx="8289132" cy="9937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3" descr="white logo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44500" y="1435100"/>
            <a:ext cx="8289925" cy="2774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3" descr="white logo.eps">
            <a:extLst>
              <a:ext uri="{FF2B5EF4-FFF2-40B4-BE49-F238E27FC236}">
                <a16:creationId xmlns:a16="http://schemas.microsoft.com/office/drawing/2014/main" id="{2082E88A-7E44-A348-8E4F-5ED5CE6425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CA1F74B-CFE0-4A46-8B49-E6485B10A708}"/>
              </a:ext>
            </a:extLst>
          </p:cNvPr>
          <p:cNvSpPr txBox="1">
            <a:spLocks/>
          </p:cNvSpPr>
          <p:nvPr userDrawn="1"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94235-331A-3347-82F7-E4CC9BC00FAF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244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4D54661B-4D8A-B343-BB77-6761DE2DA0D3}"/>
              </a:ext>
            </a:extLst>
          </p:cNvPr>
          <p:cNvSpPr/>
          <p:nvPr/>
        </p:nvSpPr>
        <p:spPr>
          <a:xfrm>
            <a:off x="0" y="1"/>
            <a:ext cx="9168938" cy="5165733"/>
          </a:xfrm>
          <a:custGeom>
            <a:avLst/>
            <a:gdLst>
              <a:gd name="connsiteX0" fmla="*/ 9152312 w 9168938"/>
              <a:gd name="connsiteY0" fmla="*/ 0 h 5170517"/>
              <a:gd name="connsiteX1" fmla="*/ 0 w 9168938"/>
              <a:gd name="connsiteY1" fmla="*/ 0 h 5170517"/>
              <a:gd name="connsiteX2" fmla="*/ 365760 w 9168938"/>
              <a:gd name="connsiteY2" fmla="*/ 573578 h 5170517"/>
              <a:gd name="connsiteX3" fmla="*/ 6035040 w 9168938"/>
              <a:gd name="connsiteY3" fmla="*/ 1097280 h 5170517"/>
              <a:gd name="connsiteX4" fmla="*/ 5286894 w 9168938"/>
              <a:gd name="connsiteY4" fmla="*/ 5170517 h 5170517"/>
              <a:gd name="connsiteX5" fmla="*/ 9168938 w 9168938"/>
              <a:gd name="connsiteY5" fmla="*/ 5170517 h 5170517"/>
              <a:gd name="connsiteX6" fmla="*/ 9152312 w 9168938"/>
              <a:gd name="connsiteY6" fmla="*/ 0 h 517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8938" h="5170517">
                <a:moveTo>
                  <a:pt x="9152312" y="0"/>
                </a:moveTo>
                <a:lnTo>
                  <a:pt x="0" y="0"/>
                </a:lnTo>
                <a:lnTo>
                  <a:pt x="365760" y="573578"/>
                </a:lnTo>
                <a:lnTo>
                  <a:pt x="6035040" y="1097280"/>
                </a:lnTo>
                <a:lnTo>
                  <a:pt x="5286894" y="5170517"/>
                </a:lnTo>
                <a:lnTo>
                  <a:pt x="9168938" y="5170517"/>
                </a:lnTo>
                <a:lnTo>
                  <a:pt x="91523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E57265C-EC72-CB4F-96FA-15BBC4E813F6}"/>
              </a:ext>
            </a:extLst>
          </p:cNvPr>
          <p:cNvSpPr/>
          <p:nvPr/>
        </p:nvSpPr>
        <p:spPr>
          <a:xfrm>
            <a:off x="0" y="1"/>
            <a:ext cx="9168938" cy="5165733"/>
          </a:xfrm>
          <a:custGeom>
            <a:avLst/>
            <a:gdLst>
              <a:gd name="connsiteX0" fmla="*/ 9152312 w 9168938"/>
              <a:gd name="connsiteY0" fmla="*/ 0 h 5170517"/>
              <a:gd name="connsiteX1" fmla="*/ 0 w 9168938"/>
              <a:gd name="connsiteY1" fmla="*/ 0 h 5170517"/>
              <a:gd name="connsiteX2" fmla="*/ 365760 w 9168938"/>
              <a:gd name="connsiteY2" fmla="*/ 573578 h 5170517"/>
              <a:gd name="connsiteX3" fmla="*/ 6035040 w 9168938"/>
              <a:gd name="connsiteY3" fmla="*/ 1097280 h 5170517"/>
              <a:gd name="connsiteX4" fmla="*/ 5286894 w 9168938"/>
              <a:gd name="connsiteY4" fmla="*/ 5170517 h 5170517"/>
              <a:gd name="connsiteX5" fmla="*/ 9168938 w 9168938"/>
              <a:gd name="connsiteY5" fmla="*/ 5170517 h 5170517"/>
              <a:gd name="connsiteX6" fmla="*/ 9152312 w 9168938"/>
              <a:gd name="connsiteY6" fmla="*/ 0 h 517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8938" h="5170517">
                <a:moveTo>
                  <a:pt x="9152312" y="0"/>
                </a:moveTo>
                <a:lnTo>
                  <a:pt x="0" y="0"/>
                </a:lnTo>
                <a:lnTo>
                  <a:pt x="365760" y="573578"/>
                </a:lnTo>
                <a:lnTo>
                  <a:pt x="6035040" y="1097280"/>
                </a:lnTo>
                <a:lnTo>
                  <a:pt x="5286894" y="5170517"/>
                </a:lnTo>
                <a:lnTo>
                  <a:pt x="9168938" y="5170517"/>
                </a:lnTo>
                <a:lnTo>
                  <a:pt x="9152312" y="0"/>
                </a:lnTo>
                <a:close/>
              </a:path>
            </a:pathLst>
          </a:custGeom>
          <a:blipFill dpi="0" rotWithShape="1">
            <a:blip r:embed="rId2" cstate="screen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3B4806-EF6C-3E44-AE7F-CB83B5ECE3E5}"/>
              </a:ext>
            </a:extLst>
          </p:cNvPr>
          <p:cNvSpPr>
            <a:spLocks noChangeAspect="1"/>
          </p:cNvSpPr>
          <p:nvPr/>
        </p:nvSpPr>
        <p:spPr>
          <a:xfrm rot="20355251" flipH="1" flipV="1">
            <a:off x="38471" y="-1802231"/>
            <a:ext cx="3334613" cy="3275626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2ACE73-90E9-0440-9B2A-4D9E6DC33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5570" y="1978383"/>
            <a:ext cx="4018431" cy="320848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E3C79B6-D8C9-214C-B0E1-A2E9CC67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406" y="476927"/>
            <a:ext cx="6975594" cy="516936"/>
          </a:xfrm>
          <a:prstGeom prst="rect">
            <a:avLst/>
          </a:prstGeom>
          <a:solidFill>
            <a:schemeClr val="accent3"/>
          </a:solidFill>
          <a:effectLst>
            <a:outerShdw dist="76200" dir="8100000" algn="tr" rotWithShape="0">
              <a:schemeClr val="tx1">
                <a:alpha val="60000"/>
              </a:schemeClr>
            </a:outerShdw>
          </a:effectLst>
        </p:spPr>
        <p:txBody>
          <a:bodyPr wrap="square" lIns="182880" tIns="91440" anchor="t">
            <a:spAutoFit/>
          </a:bodyPr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5E1B9CF-3395-CA42-A7CD-833A515FD5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1600" y="668512"/>
            <a:ext cx="3544804" cy="321265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>
            <a:lvl1pPr marL="0" indent="0">
              <a:buFontTx/>
              <a:buNone/>
              <a:defRPr sz="1796"/>
            </a:lvl1pPr>
            <a:lvl2pPr marL="342283" indent="0">
              <a:buNone/>
              <a:defRPr sz="1796"/>
            </a:lvl2pPr>
            <a:lvl3pPr>
              <a:defRPr sz="1796"/>
            </a:lvl3pPr>
            <a:lvl4pPr>
              <a:defRPr sz="1796"/>
            </a:lvl4pPr>
            <a:lvl5pPr>
              <a:defRPr sz="1796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E71B5C-6345-9A4D-812B-F7E786D7AC3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1000" y="1126082"/>
            <a:ext cx="5181600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798"/>
            </a:lvl1pPr>
            <a:lvl2pPr marL="345764" indent="-172882">
              <a:tabLst/>
              <a:defRPr sz="1798"/>
            </a:lvl2pPr>
            <a:lvl3pPr marL="520231" indent="-174468">
              <a:tabLst/>
              <a:defRPr sz="1798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3" name="aprimo Logo" descr="Logo&#10;&#10;Description automatically generated">
            <a:extLst>
              <a:ext uri="{FF2B5EF4-FFF2-40B4-BE49-F238E27FC236}">
                <a16:creationId xmlns:a16="http://schemas.microsoft.com/office/drawing/2014/main" id="{F941231E-A96C-174F-9EE9-210A596AF8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595C555-9CA2-0F4B-AAAD-5723880EEA25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CB194-E38A-1A44-97DB-B3CEF9F0292D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311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Header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00BF2764-4066-3A4C-BC80-C7C9CAD2ACB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86400" y="0"/>
            <a:ext cx="3657600" cy="51433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buFontTx/>
              <a:buNone/>
              <a:defRPr sz="749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Title Placeholder 6">
            <a:extLst>
              <a:ext uri="{FF2B5EF4-FFF2-40B4-BE49-F238E27FC236}">
                <a16:creationId xmlns:a16="http://schemas.microsoft.com/office/drawing/2014/main" id="{94B17A75-5D8D-744E-B8B8-C3535B29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1BFA1FC-DA63-A54E-90BC-3855C345E1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E7779B-1D6B-3C45-B207-6D5CE730C2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1"/>
            <a:ext cx="4953001" cy="3424848"/>
          </a:xfrm>
          <a:noFill/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tx1"/>
                </a:solidFill>
              </a:defRPr>
            </a:lvl2pPr>
            <a:lvl3pPr marL="520231" indent="-174468">
              <a:tabLst/>
              <a:defRPr sz="1199">
                <a:solidFill>
                  <a:schemeClr val="tx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A1FA948-8282-184C-BEB8-D7298DE8B0F0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9D1A8-2010-FA45-8F15-3A395BBDCAE7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640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tory Custom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D495EBB7-9B0A-C145-9EFE-4BB531CDF6DE}"/>
              </a:ext>
            </a:extLst>
          </p:cNvPr>
          <p:cNvSpPr/>
          <p:nvPr/>
        </p:nvSpPr>
        <p:spPr>
          <a:xfrm flipV="1">
            <a:off x="2" y="-9417"/>
            <a:ext cx="3777320" cy="5198782"/>
          </a:xfrm>
          <a:custGeom>
            <a:avLst/>
            <a:gdLst>
              <a:gd name="connsiteX0" fmla="*/ 3516198 w 4807670"/>
              <a:gd name="connsiteY0" fmla="*/ 0 h 5194169"/>
              <a:gd name="connsiteX1" fmla="*/ 4807670 w 4807670"/>
              <a:gd name="connsiteY1" fmla="*/ 5194169 h 5194169"/>
              <a:gd name="connsiteX2" fmla="*/ 113122 w 4807670"/>
              <a:gd name="connsiteY2" fmla="*/ 5194169 h 5194169"/>
              <a:gd name="connsiteX3" fmla="*/ 113122 w 4807670"/>
              <a:gd name="connsiteY3" fmla="*/ 0 h 5194169"/>
              <a:gd name="connsiteX4" fmla="*/ 0 w 4807670"/>
              <a:gd name="connsiteY4" fmla="*/ 0 h 5194169"/>
              <a:gd name="connsiteX5" fmla="*/ 3516198 w 4807670"/>
              <a:gd name="connsiteY5" fmla="*/ 0 h 5194169"/>
              <a:gd name="connsiteX0" fmla="*/ 3403076 w 4694548"/>
              <a:gd name="connsiteY0" fmla="*/ 0 h 5194169"/>
              <a:gd name="connsiteX1" fmla="*/ 4694548 w 4694548"/>
              <a:gd name="connsiteY1" fmla="*/ 5194169 h 5194169"/>
              <a:gd name="connsiteX2" fmla="*/ 0 w 4694548"/>
              <a:gd name="connsiteY2" fmla="*/ 5194169 h 5194169"/>
              <a:gd name="connsiteX3" fmla="*/ 0 w 4694548"/>
              <a:gd name="connsiteY3" fmla="*/ 0 h 5194169"/>
              <a:gd name="connsiteX4" fmla="*/ 3403076 w 4694548"/>
              <a:gd name="connsiteY4" fmla="*/ 0 h 5194169"/>
              <a:gd name="connsiteX0" fmla="*/ 3403076 w 4437312"/>
              <a:gd name="connsiteY0" fmla="*/ 0 h 5194169"/>
              <a:gd name="connsiteX1" fmla="*/ 4437312 w 4437312"/>
              <a:gd name="connsiteY1" fmla="*/ 5175315 h 5194169"/>
              <a:gd name="connsiteX2" fmla="*/ 0 w 4437312"/>
              <a:gd name="connsiteY2" fmla="*/ 5194169 h 5194169"/>
              <a:gd name="connsiteX3" fmla="*/ 0 w 4437312"/>
              <a:gd name="connsiteY3" fmla="*/ 0 h 5194169"/>
              <a:gd name="connsiteX4" fmla="*/ 3403076 w 4437312"/>
              <a:gd name="connsiteY4" fmla="*/ 0 h 5194169"/>
              <a:gd name="connsiteX0" fmla="*/ 3403076 w 4437312"/>
              <a:gd name="connsiteY0" fmla="*/ 0 h 5194169"/>
              <a:gd name="connsiteX1" fmla="*/ 4437312 w 4437312"/>
              <a:gd name="connsiteY1" fmla="*/ 5194168 h 5194169"/>
              <a:gd name="connsiteX2" fmla="*/ 0 w 4437312"/>
              <a:gd name="connsiteY2" fmla="*/ 5194169 h 5194169"/>
              <a:gd name="connsiteX3" fmla="*/ 0 w 4437312"/>
              <a:gd name="connsiteY3" fmla="*/ 0 h 5194169"/>
              <a:gd name="connsiteX4" fmla="*/ 3403076 w 4437312"/>
              <a:gd name="connsiteY4" fmla="*/ 0 h 5194169"/>
              <a:gd name="connsiteX0" fmla="*/ 3403076 w 4470785"/>
              <a:gd name="connsiteY0" fmla="*/ 0 h 5194169"/>
              <a:gd name="connsiteX1" fmla="*/ 4470785 w 4470785"/>
              <a:gd name="connsiteY1" fmla="*/ 5184741 h 5194169"/>
              <a:gd name="connsiteX2" fmla="*/ 0 w 4470785"/>
              <a:gd name="connsiteY2" fmla="*/ 5194169 h 5194169"/>
              <a:gd name="connsiteX3" fmla="*/ 0 w 4470785"/>
              <a:gd name="connsiteY3" fmla="*/ 0 h 5194169"/>
              <a:gd name="connsiteX4" fmla="*/ 3403076 w 4470785"/>
              <a:gd name="connsiteY4" fmla="*/ 0 h 5194169"/>
              <a:gd name="connsiteX0" fmla="*/ 3358447 w 4470785"/>
              <a:gd name="connsiteY0" fmla="*/ 0 h 5203596"/>
              <a:gd name="connsiteX1" fmla="*/ 4470785 w 4470785"/>
              <a:gd name="connsiteY1" fmla="*/ 5194168 h 5203596"/>
              <a:gd name="connsiteX2" fmla="*/ 0 w 4470785"/>
              <a:gd name="connsiteY2" fmla="*/ 5203596 h 5203596"/>
              <a:gd name="connsiteX3" fmla="*/ 0 w 4470785"/>
              <a:gd name="connsiteY3" fmla="*/ 9427 h 5203596"/>
              <a:gd name="connsiteX4" fmla="*/ 3358447 w 4470785"/>
              <a:gd name="connsiteY4" fmla="*/ 0 h 520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0785" h="5203596">
                <a:moveTo>
                  <a:pt x="3358447" y="0"/>
                </a:moveTo>
                <a:lnTo>
                  <a:pt x="4470785" y="5194168"/>
                </a:lnTo>
                <a:lnTo>
                  <a:pt x="0" y="5203596"/>
                </a:lnTo>
                <a:lnTo>
                  <a:pt x="0" y="9427"/>
                </a:lnTo>
                <a:lnTo>
                  <a:pt x="335844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FD0D-2A32-F046-91B0-462D0DAEF8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3209544" cy="5143309"/>
          </a:xfrm>
          <a:noFill/>
        </p:spPr>
        <p:txBody>
          <a:bodyPr lIns="320040" tIns="548640" rIns="182880"/>
          <a:lstStyle>
            <a:lvl1pPr marL="137037" marR="0" indent="-137037" algn="l" defTabSz="685183" rtl="0" eaLnBrk="1" fontAlgn="auto" latinLnBrk="0" hangingPunct="1">
              <a:lnSpc>
                <a:spcPct val="100000"/>
              </a:lnSpc>
              <a:spcBef>
                <a:spcPts val="7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bg1"/>
                </a:solidFill>
              </a:defRPr>
            </a:lvl2pPr>
            <a:lvl3pPr marL="520231" indent="-174468">
              <a:tabLst/>
              <a:defRPr sz="1199">
                <a:solidFill>
                  <a:schemeClr val="bg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marL="137037" marR="0" lvl="0" indent="-137037" algn="l" defTabSz="685183" rtl="0" eaLnBrk="1" fontAlgn="auto" latinLnBrk="0" hangingPunct="1">
              <a:lnSpc>
                <a:spcPct val="100000"/>
              </a:lnSpc>
              <a:spcBef>
                <a:spcPts val="7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text</a:t>
            </a:r>
          </a:p>
          <a:p>
            <a:pPr marL="137037" marR="0" lvl="0" indent="-137037" algn="l" defTabSz="685183" rtl="0" eaLnBrk="1" fontAlgn="auto" latinLnBrk="0" hangingPunct="1">
              <a:lnSpc>
                <a:spcPct val="100000"/>
              </a:lnSpc>
              <a:spcBef>
                <a:spcPts val="7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text</a:t>
            </a:r>
          </a:p>
          <a:p>
            <a:pPr marL="137037" marR="0" lvl="0" indent="-137037" algn="l" defTabSz="685183" rtl="0" eaLnBrk="1" fontAlgn="auto" latinLnBrk="0" hangingPunct="1">
              <a:lnSpc>
                <a:spcPct val="100000"/>
              </a:lnSpc>
              <a:spcBef>
                <a:spcPts val="7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BB8A4FA-0606-0248-B577-A5D7EC1EAD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34639" y="1"/>
            <a:ext cx="6309360" cy="5152727"/>
          </a:xfrm>
          <a:custGeom>
            <a:avLst/>
            <a:gdLst>
              <a:gd name="connsiteX0" fmla="*/ 0 w 5750351"/>
              <a:gd name="connsiteY0" fmla="*/ 0 h 5148072"/>
              <a:gd name="connsiteX1" fmla="*/ 5750351 w 5750351"/>
              <a:gd name="connsiteY1" fmla="*/ 0 h 5148072"/>
              <a:gd name="connsiteX2" fmla="*/ 5750351 w 5750351"/>
              <a:gd name="connsiteY2" fmla="*/ 5148072 h 5148072"/>
              <a:gd name="connsiteX3" fmla="*/ 0 w 5750351"/>
              <a:gd name="connsiteY3" fmla="*/ 5148072 h 5148072"/>
              <a:gd name="connsiteX4" fmla="*/ 0 w 5750351"/>
              <a:gd name="connsiteY4" fmla="*/ 0 h 5148072"/>
              <a:gd name="connsiteX0" fmla="*/ 0 w 5750351"/>
              <a:gd name="connsiteY0" fmla="*/ 0 h 5148072"/>
              <a:gd name="connsiteX1" fmla="*/ 5750351 w 5750351"/>
              <a:gd name="connsiteY1" fmla="*/ 0 h 5148072"/>
              <a:gd name="connsiteX2" fmla="*/ 5750351 w 5750351"/>
              <a:gd name="connsiteY2" fmla="*/ 5148072 h 5148072"/>
              <a:gd name="connsiteX3" fmla="*/ 1272619 w 5750351"/>
              <a:gd name="connsiteY3" fmla="*/ 5148072 h 5148072"/>
              <a:gd name="connsiteX4" fmla="*/ 0 w 5750351"/>
              <a:gd name="connsiteY4" fmla="*/ 0 h 5148072"/>
              <a:gd name="connsiteX0" fmla="*/ 0 w 5750351"/>
              <a:gd name="connsiteY0" fmla="*/ 0 h 5148072"/>
              <a:gd name="connsiteX1" fmla="*/ 5750351 w 5750351"/>
              <a:gd name="connsiteY1" fmla="*/ 0 h 5148072"/>
              <a:gd name="connsiteX2" fmla="*/ 5750351 w 5750351"/>
              <a:gd name="connsiteY2" fmla="*/ 5148072 h 5148072"/>
              <a:gd name="connsiteX3" fmla="*/ 1053075 w 5750351"/>
              <a:gd name="connsiteY3" fmla="*/ 5148072 h 5148072"/>
              <a:gd name="connsiteX4" fmla="*/ 0 w 5750351"/>
              <a:gd name="connsiteY4" fmla="*/ 0 h 5148072"/>
              <a:gd name="connsiteX0" fmla="*/ 0 w 5623691"/>
              <a:gd name="connsiteY0" fmla="*/ 9427 h 5148072"/>
              <a:gd name="connsiteX1" fmla="*/ 5623691 w 5623691"/>
              <a:gd name="connsiteY1" fmla="*/ 0 h 5148072"/>
              <a:gd name="connsiteX2" fmla="*/ 5623691 w 5623691"/>
              <a:gd name="connsiteY2" fmla="*/ 5148072 h 5148072"/>
              <a:gd name="connsiteX3" fmla="*/ 926415 w 5623691"/>
              <a:gd name="connsiteY3" fmla="*/ 5148072 h 5148072"/>
              <a:gd name="connsiteX4" fmla="*/ 0 w 5623691"/>
              <a:gd name="connsiteY4" fmla="*/ 9427 h 5148072"/>
              <a:gd name="connsiteX0" fmla="*/ 0 w 5564584"/>
              <a:gd name="connsiteY0" fmla="*/ 18854 h 5148072"/>
              <a:gd name="connsiteX1" fmla="*/ 5564584 w 5564584"/>
              <a:gd name="connsiteY1" fmla="*/ 0 h 5148072"/>
              <a:gd name="connsiteX2" fmla="*/ 5564584 w 5564584"/>
              <a:gd name="connsiteY2" fmla="*/ 5148072 h 5148072"/>
              <a:gd name="connsiteX3" fmla="*/ 867308 w 5564584"/>
              <a:gd name="connsiteY3" fmla="*/ 5148072 h 5148072"/>
              <a:gd name="connsiteX4" fmla="*/ 0 w 5564584"/>
              <a:gd name="connsiteY4" fmla="*/ 18854 h 5148072"/>
              <a:gd name="connsiteX0" fmla="*/ 0 w 5564584"/>
              <a:gd name="connsiteY0" fmla="*/ 0 h 5157498"/>
              <a:gd name="connsiteX1" fmla="*/ 5564584 w 5564584"/>
              <a:gd name="connsiteY1" fmla="*/ 9426 h 5157498"/>
              <a:gd name="connsiteX2" fmla="*/ 5564584 w 5564584"/>
              <a:gd name="connsiteY2" fmla="*/ 5157498 h 5157498"/>
              <a:gd name="connsiteX3" fmla="*/ 867308 w 5564584"/>
              <a:gd name="connsiteY3" fmla="*/ 5157498 h 5157498"/>
              <a:gd name="connsiteX4" fmla="*/ 0 w 5564584"/>
              <a:gd name="connsiteY4" fmla="*/ 0 h 5157498"/>
              <a:gd name="connsiteX0" fmla="*/ 0 w 5564584"/>
              <a:gd name="connsiteY0" fmla="*/ 0 h 5166925"/>
              <a:gd name="connsiteX1" fmla="*/ 5564584 w 5564584"/>
              <a:gd name="connsiteY1" fmla="*/ 9426 h 5166925"/>
              <a:gd name="connsiteX2" fmla="*/ 5564584 w 5564584"/>
              <a:gd name="connsiteY2" fmla="*/ 5157498 h 5166925"/>
              <a:gd name="connsiteX3" fmla="*/ 48242 w 5564584"/>
              <a:gd name="connsiteY3" fmla="*/ 5166925 h 5166925"/>
              <a:gd name="connsiteX4" fmla="*/ 0 w 5564584"/>
              <a:gd name="connsiteY4" fmla="*/ 0 h 5166925"/>
              <a:gd name="connsiteX0" fmla="*/ 576612 w 5516342"/>
              <a:gd name="connsiteY0" fmla="*/ 0 h 5176352"/>
              <a:gd name="connsiteX1" fmla="*/ 5516342 w 5516342"/>
              <a:gd name="connsiteY1" fmla="*/ 18853 h 5176352"/>
              <a:gd name="connsiteX2" fmla="*/ 5516342 w 5516342"/>
              <a:gd name="connsiteY2" fmla="*/ 5166925 h 5176352"/>
              <a:gd name="connsiteX3" fmla="*/ 0 w 5516342"/>
              <a:gd name="connsiteY3" fmla="*/ 5176352 h 5176352"/>
              <a:gd name="connsiteX4" fmla="*/ 576612 w 5516342"/>
              <a:gd name="connsiteY4" fmla="*/ 0 h 5176352"/>
              <a:gd name="connsiteX0" fmla="*/ 669496 w 5516342"/>
              <a:gd name="connsiteY0" fmla="*/ 9427 h 5157499"/>
              <a:gd name="connsiteX1" fmla="*/ 5516342 w 5516342"/>
              <a:gd name="connsiteY1" fmla="*/ 0 h 5157499"/>
              <a:gd name="connsiteX2" fmla="*/ 5516342 w 5516342"/>
              <a:gd name="connsiteY2" fmla="*/ 5148072 h 5157499"/>
              <a:gd name="connsiteX3" fmla="*/ 0 w 5516342"/>
              <a:gd name="connsiteY3" fmla="*/ 5157499 h 5157499"/>
              <a:gd name="connsiteX4" fmla="*/ 669496 w 5516342"/>
              <a:gd name="connsiteY4" fmla="*/ 9427 h 5157499"/>
              <a:gd name="connsiteX0" fmla="*/ 720160 w 5516342"/>
              <a:gd name="connsiteY0" fmla="*/ 18854 h 5157499"/>
              <a:gd name="connsiteX1" fmla="*/ 5516342 w 5516342"/>
              <a:gd name="connsiteY1" fmla="*/ 0 h 5157499"/>
              <a:gd name="connsiteX2" fmla="*/ 5516342 w 5516342"/>
              <a:gd name="connsiteY2" fmla="*/ 5148072 h 5157499"/>
              <a:gd name="connsiteX3" fmla="*/ 0 w 5516342"/>
              <a:gd name="connsiteY3" fmla="*/ 5157499 h 5157499"/>
              <a:gd name="connsiteX4" fmla="*/ 720160 w 5516342"/>
              <a:gd name="connsiteY4" fmla="*/ 18854 h 5157499"/>
              <a:gd name="connsiteX0" fmla="*/ 796156 w 5516342"/>
              <a:gd name="connsiteY0" fmla="*/ 28281 h 5157499"/>
              <a:gd name="connsiteX1" fmla="*/ 5516342 w 5516342"/>
              <a:gd name="connsiteY1" fmla="*/ 0 h 5157499"/>
              <a:gd name="connsiteX2" fmla="*/ 5516342 w 5516342"/>
              <a:gd name="connsiteY2" fmla="*/ 5148072 h 5157499"/>
              <a:gd name="connsiteX3" fmla="*/ 0 w 5516342"/>
              <a:gd name="connsiteY3" fmla="*/ 5157499 h 5157499"/>
              <a:gd name="connsiteX4" fmla="*/ 796156 w 5516342"/>
              <a:gd name="connsiteY4" fmla="*/ 28281 h 5157499"/>
              <a:gd name="connsiteX0" fmla="*/ 855264 w 5516342"/>
              <a:gd name="connsiteY0" fmla="*/ 28281 h 5157499"/>
              <a:gd name="connsiteX1" fmla="*/ 5516342 w 5516342"/>
              <a:gd name="connsiteY1" fmla="*/ 0 h 5157499"/>
              <a:gd name="connsiteX2" fmla="*/ 5516342 w 5516342"/>
              <a:gd name="connsiteY2" fmla="*/ 5148072 h 5157499"/>
              <a:gd name="connsiteX3" fmla="*/ 0 w 5516342"/>
              <a:gd name="connsiteY3" fmla="*/ 5157499 h 5157499"/>
              <a:gd name="connsiteX4" fmla="*/ 855264 w 5516342"/>
              <a:gd name="connsiteY4" fmla="*/ 28281 h 5157499"/>
              <a:gd name="connsiteX0" fmla="*/ 813044 w 5516342"/>
              <a:gd name="connsiteY0" fmla="*/ 37708 h 5157499"/>
              <a:gd name="connsiteX1" fmla="*/ 5516342 w 5516342"/>
              <a:gd name="connsiteY1" fmla="*/ 0 h 5157499"/>
              <a:gd name="connsiteX2" fmla="*/ 5516342 w 5516342"/>
              <a:gd name="connsiteY2" fmla="*/ 5148072 h 5157499"/>
              <a:gd name="connsiteX3" fmla="*/ 0 w 5516342"/>
              <a:gd name="connsiteY3" fmla="*/ 5157499 h 5157499"/>
              <a:gd name="connsiteX4" fmla="*/ 813044 w 5516342"/>
              <a:gd name="connsiteY4" fmla="*/ 37708 h 5157499"/>
              <a:gd name="connsiteX0" fmla="*/ 821488 w 5516342"/>
              <a:gd name="connsiteY0" fmla="*/ 0 h 5157499"/>
              <a:gd name="connsiteX1" fmla="*/ 5516342 w 5516342"/>
              <a:gd name="connsiteY1" fmla="*/ 0 h 5157499"/>
              <a:gd name="connsiteX2" fmla="*/ 5516342 w 5516342"/>
              <a:gd name="connsiteY2" fmla="*/ 5148072 h 5157499"/>
              <a:gd name="connsiteX3" fmla="*/ 0 w 5516342"/>
              <a:gd name="connsiteY3" fmla="*/ 5157499 h 5157499"/>
              <a:gd name="connsiteX4" fmla="*/ 821488 w 5516342"/>
              <a:gd name="connsiteY4" fmla="*/ 0 h 515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6342" h="5157499">
                <a:moveTo>
                  <a:pt x="821488" y="0"/>
                </a:moveTo>
                <a:lnTo>
                  <a:pt x="5516342" y="0"/>
                </a:lnTo>
                <a:lnTo>
                  <a:pt x="5516342" y="5148072"/>
                </a:lnTo>
                <a:lnTo>
                  <a:pt x="0" y="5157499"/>
                </a:lnTo>
                <a:lnTo>
                  <a:pt x="821488" y="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buFontTx/>
              <a:buNone/>
              <a:defRPr sz="999" b="1" baseline="0"/>
            </a:lvl1pPr>
          </a:lstStyle>
          <a:p>
            <a:r>
              <a:rPr lang="en-US"/>
              <a:t>[Drag &amp; Drop Image]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98F62FA-4A17-1C4B-BC81-DD974A6888BB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8806C-4016-0C49-8710-1599EC0BE542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49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24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tory Produc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EFC49575-B020-FC4A-B4FD-13162378140B}"/>
              </a:ext>
            </a:extLst>
          </p:cNvPr>
          <p:cNvSpPr/>
          <p:nvPr/>
        </p:nvSpPr>
        <p:spPr>
          <a:xfrm flipV="1">
            <a:off x="2" y="-9417"/>
            <a:ext cx="3777320" cy="5198782"/>
          </a:xfrm>
          <a:custGeom>
            <a:avLst/>
            <a:gdLst>
              <a:gd name="connsiteX0" fmla="*/ 3516198 w 4807670"/>
              <a:gd name="connsiteY0" fmla="*/ 0 h 5194169"/>
              <a:gd name="connsiteX1" fmla="*/ 4807670 w 4807670"/>
              <a:gd name="connsiteY1" fmla="*/ 5194169 h 5194169"/>
              <a:gd name="connsiteX2" fmla="*/ 113122 w 4807670"/>
              <a:gd name="connsiteY2" fmla="*/ 5194169 h 5194169"/>
              <a:gd name="connsiteX3" fmla="*/ 113122 w 4807670"/>
              <a:gd name="connsiteY3" fmla="*/ 0 h 5194169"/>
              <a:gd name="connsiteX4" fmla="*/ 0 w 4807670"/>
              <a:gd name="connsiteY4" fmla="*/ 0 h 5194169"/>
              <a:gd name="connsiteX5" fmla="*/ 3516198 w 4807670"/>
              <a:gd name="connsiteY5" fmla="*/ 0 h 5194169"/>
              <a:gd name="connsiteX0" fmla="*/ 3403076 w 4694548"/>
              <a:gd name="connsiteY0" fmla="*/ 0 h 5194169"/>
              <a:gd name="connsiteX1" fmla="*/ 4694548 w 4694548"/>
              <a:gd name="connsiteY1" fmla="*/ 5194169 h 5194169"/>
              <a:gd name="connsiteX2" fmla="*/ 0 w 4694548"/>
              <a:gd name="connsiteY2" fmla="*/ 5194169 h 5194169"/>
              <a:gd name="connsiteX3" fmla="*/ 0 w 4694548"/>
              <a:gd name="connsiteY3" fmla="*/ 0 h 5194169"/>
              <a:gd name="connsiteX4" fmla="*/ 3403076 w 4694548"/>
              <a:gd name="connsiteY4" fmla="*/ 0 h 5194169"/>
              <a:gd name="connsiteX0" fmla="*/ 3403076 w 4437312"/>
              <a:gd name="connsiteY0" fmla="*/ 0 h 5194169"/>
              <a:gd name="connsiteX1" fmla="*/ 4437312 w 4437312"/>
              <a:gd name="connsiteY1" fmla="*/ 5175315 h 5194169"/>
              <a:gd name="connsiteX2" fmla="*/ 0 w 4437312"/>
              <a:gd name="connsiteY2" fmla="*/ 5194169 h 5194169"/>
              <a:gd name="connsiteX3" fmla="*/ 0 w 4437312"/>
              <a:gd name="connsiteY3" fmla="*/ 0 h 5194169"/>
              <a:gd name="connsiteX4" fmla="*/ 3403076 w 4437312"/>
              <a:gd name="connsiteY4" fmla="*/ 0 h 5194169"/>
              <a:gd name="connsiteX0" fmla="*/ 3403076 w 4437312"/>
              <a:gd name="connsiteY0" fmla="*/ 0 h 5194169"/>
              <a:gd name="connsiteX1" fmla="*/ 4437312 w 4437312"/>
              <a:gd name="connsiteY1" fmla="*/ 5194168 h 5194169"/>
              <a:gd name="connsiteX2" fmla="*/ 0 w 4437312"/>
              <a:gd name="connsiteY2" fmla="*/ 5194169 h 5194169"/>
              <a:gd name="connsiteX3" fmla="*/ 0 w 4437312"/>
              <a:gd name="connsiteY3" fmla="*/ 0 h 5194169"/>
              <a:gd name="connsiteX4" fmla="*/ 3403076 w 4437312"/>
              <a:gd name="connsiteY4" fmla="*/ 0 h 5194169"/>
              <a:gd name="connsiteX0" fmla="*/ 3403076 w 4470785"/>
              <a:gd name="connsiteY0" fmla="*/ 0 h 5194169"/>
              <a:gd name="connsiteX1" fmla="*/ 4470785 w 4470785"/>
              <a:gd name="connsiteY1" fmla="*/ 5184741 h 5194169"/>
              <a:gd name="connsiteX2" fmla="*/ 0 w 4470785"/>
              <a:gd name="connsiteY2" fmla="*/ 5194169 h 5194169"/>
              <a:gd name="connsiteX3" fmla="*/ 0 w 4470785"/>
              <a:gd name="connsiteY3" fmla="*/ 0 h 5194169"/>
              <a:gd name="connsiteX4" fmla="*/ 3403076 w 4470785"/>
              <a:gd name="connsiteY4" fmla="*/ 0 h 5194169"/>
              <a:gd name="connsiteX0" fmla="*/ 3358447 w 4470785"/>
              <a:gd name="connsiteY0" fmla="*/ 0 h 5203596"/>
              <a:gd name="connsiteX1" fmla="*/ 4470785 w 4470785"/>
              <a:gd name="connsiteY1" fmla="*/ 5194168 h 5203596"/>
              <a:gd name="connsiteX2" fmla="*/ 0 w 4470785"/>
              <a:gd name="connsiteY2" fmla="*/ 5203596 h 5203596"/>
              <a:gd name="connsiteX3" fmla="*/ 0 w 4470785"/>
              <a:gd name="connsiteY3" fmla="*/ 9427 h 5203596"/>
              <a:gd name="connsiteX4" fmla="*/ 3358447 w 4470785"/>
              <a:gd name="connsiteY4" fmla="*/ 0 h 520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0785" h="5203596">
                <a:moveTo>
                  <a:pt x="3358447" y="0"/>
                </a:moveTo>
                <a:lnTo>
                  <a:pt x="4470785" y="5194168"/>
                </a:lnTo>
                <a:lnTo>
                  <a:pt x="0" y="5203596"/>
                </a:lnTo>
                <a:lnTo>
                  <a:pt x="0" y="9427"/>
                </a:lnTo>
                <a:lnTo>
                  <a:pt x="335844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658A730-0BEE-E049-8374-31BA019477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3209544" cy="5143309"/>
          </a:xfrm>
          <a:noFill/>
        </p:spPr>
        <p:txBody>
          <a:bodyPr lIns="320040" tIns="548640" rIns="182880"/>
          <a:lstStyle>
            <a:lvl1pPr marL="137037" marR="0" indent="-137037" algn="l" defTabSz="685183" rtl="0" eaLnBrk="1" fontAlgn="auto" latinLnBrk="0" hangingPunct="1">
              <a:lnSpc>
                <a:spcPct val="100000"/>
              </a:lnSpc>
              <a:spcBef>
                <a:spcPts val="7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bg1"/>
                </a:solidFill>
              </a:defRPr>
            </a:lvl2pPr>
            <a:lvl3pPr marL="520231" indent="-174468">
              <a:tabLst/>
              <a:defRPr sz="1199">
                <a:solidFill>
                  <a:schemeClr val="bg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marL="137037" marR="0" lvl="0" indent="-137037" algn="l" defTabSz="685183" rtl="0" eaLnBrk="1" fontAlgn="auto" latinLnBrk="0" hangingPunct="1">
              <a:lnSpc>
                <a:spcPct val="100000"/>
              </a:lnSpc>
              <a:spcBef>
                <a:spcPts val="7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text</a:t>
            </a:r>
          </a:p>
          <a:p>
            <a:pPr marL="137037" marR="0" lvl="0" indent="-137037" algn="l" defTabSz="685183" rtl="0" eaLnBrk="1" fontAlgn="auto" latinLnBrk="0" hangingPunct="1">
              <a:lnSpc>
                <a:spcPct val="100000"/>
              </a:lnSpc>
              <a:spcBef>
                <a:spcPts val="7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text</a:t>
            </a:r>
          </a:p>
          <a:p>
            <a:pPr marL="137037" marR="0" lvl="0" indent="-137037" algn="l" defTabSz="685183" rtl="0" eaLnBrk="1" fontAlgn="auto" latinLnBrk="0" hangingPunct="1">
              <a:lnSpc>
                <a:spcPct val="100000"/>
              </a:lnSpc>
              <a:spcBef>
                <a:spcPts val="7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pic>
        <p:nvPicPr>
          <p:cNvPr id="6" name="Laptop">
            <a:extLst>
              <a:ext uri="{FF2B5EF4-FFF2-40B4-BE49-F238E27FC236}">
                <a16:creationId xmlns:a16="http://schemas.microsoft.com/office/drawing/2014/main" id="{7B4886BB-D682-9A40-8249-AD219C74CF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578" y="933200"/>
            <a:ext cx="6186893" cy="3610896"/>
          </a:xfrm>
          <a:prstGeom prst="rect">
            <a:avLst/>
          </a:prstGeom>
          <a:effectLst>
            <a:outerShdw blurRad="127000" dist="1270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BB8A4FA-0606-0248-B577-A5D7EC1EAD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18163" y="1208248"/>
            <a:ext cx="4617720" cy="2923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rmAutofit/>
          </a:bodyPr>
          <a:lstStyle>
            <a:lvl1pPr algn="ctr">
              <a:buFontTx/>
              <a:buNone/>
              <a:defRPr sz="9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[Drag &amp; Drop Image]</a:t>
            </a:r>
          </a:p>
        </p:txBody>
      </p:sp>
      <p:pic>
        <p:nvPicPr>
          <p:cNvPr id="11" name="aprimo Logo" descr="Logo&#10;&#10;Description automatically generated">
            <a:extLst>
              <a:ext uri="{FF2B5EF4-FFF2-40B4-BE49-F238E27FC236}">
                <a16:creationId xmlns:a16="http://schemas.microsoft.com/office/drawing/2014/main" id="{718CCC07-E949-1247-B9FA-360DA905E5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499C053-CBB5-874F-8429-81EAD78D7109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DBB87-D809-5442-98E3-5AAB88DDA206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60">
          <p15:clr>
            <a:srgbClr val="FBAE40"/>
          </p15:clr>
        </p15:guide>
        <p15:guide id="4" orient="horz" pos="3243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tfor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FAC6C544-65D6-DF49-AA91-8063153CB9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5"/>
            <a:ext cx="9144000" cy="51387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6E62640-A30C-5F48-85C1-C1196CDF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406" y="476927"/>
            <a:ext cx="6975594" cy="516936"/>
          </a:xfrm>
          <a:prstGeom prst="rect">
            <a:avLst/>
          </a:prstGeom>
          <a:noFill/>
          <a:effectLst/>
        </p:spPr>
        <p:txBody>
          <a:bodyPr wrap="square" lIns="182880" tIns="91440" anchor="t">
            <a:spAutoFit/>
          </a:bodyPr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8" name="aprimo Logo" descr="Logo&#10;&#10;Description automatically generated">
            <a:extLst>
              <a:ext uri="{FF2B5EF4-FFF2-40B4-BE49-F238E27FC236}">
                <a16:creationId xmlns:a16="http://schemas.microsoft.com/office/drawing/2014/main" id="{92D6FFAD-E72C-0F42-AF89-62AC339D96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551AE2-660B-F946-9718-C8DF107AD491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20037-826B-6B41-8464-604114EAD272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0627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Header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DA27772A-21BE-F74A-AAF6-F7578EA30ED3}"/>
              </a:ext>
            </a:extLst>
          </p:cNvPr>
          <p:cNvSpPr/>
          <p:nvPr/>
        </p:nvSpPr>
        <p:spPr>
          <a:xfrm>
            <a:off x="4" y="-7874"/>
            <a:ext cx="9221117" cy="1306663"/>
          </a:xfrm>
          <a:custGeom>
            <a:avLst/>
            <a:gdLst>
              <a:gd name="connsiteX0" fmla="*/ 9136117 w 9144000"/>
              <a:gd name="connsiteY0" fmla="*/ 7883 h 5155324"/>
              <a:gd name="connsiteX1" fmla="*/ 23649 w 9144000"/>
              <a:gd name="connsiteY1" fmla="*/ 0 h 5155324"/>
              <a:gd name="connsiteX2" fmla="*/ 0 w 9144000"/>
              <a:gd name="connsiteY2" fmla="*/ 5155324 h 5155324"/>
              <a:gd name="connsiteX3" fmla="*/ 331076 w 9144000"/>
              <a:gd name="connsiteY3" fmla="*/ 5155324 h 5155324"/>
              <a:gd name="connsiteX4" fmla="*/ 851338 w 9144000"/>
              <a:gd name="connsiteY4" fmla="*/ 788276 h 5155324"/>
              <a:gd name="connsiteX5" fmla="*/ 4658711 w 9144000"/>
              <a:gd name="connsiteY5" fmla="*/ 898635 h 5155324"/>
              <a:gd name="connsiteX6" fmla="*/ 8355724 w 9144000"/>
              <a:gd name="connsiteY6" fmla="*/ 299545 h 5155324"/>
              <a:gd name="connsiteX7" fmla="*/ 9144000 w 9144000"/>
              <a:gd name="connsiteY7" fmla="*/ 299545 h 5155324"/>
              <a:gd name="connsiteX8" fmla="*/ 9136117 w 9144000"/>
              <a:gd name="connsiteY8" fmla="*/ 7883 h 5155324"/>
              <a:gd name="connsiteX0" fmla="*/ 9136117 w 9144000"/>
              <a:gd name="connsiteY0" fmla="*/ 7883 h 5155324"/>
              <a:gd name="connsiteX1" fmla="*/ 23649 w 9144000"/>
              <a:gd name="connsiteY1" fmla="*/ 0 h 5155324"/>
              <a:gd name="connsiteX2" fmla="*/ 0 w 9144000"/>
              <a:gd name="connsiteY2" fmla="*/ 5155324 h 5155324"/>
              <a:gd name="connsiteX3" fmla="*/ 331076 w 9144000"/>
              <a:gd name="connsiteY3" fmla="*/ 5155324 h 5155324"/>
              <a:gd name="connsiteX4" fmla="*/ 480848 w 9144000"/>
              <a:gd name="connsiteY4" fmla="*/ 804042 h 5155324"/>
              <a:gd name="connsiteX5" fmla="*/ 4658711 w 9144000"/>
              <a:gd name="connsiteY5" fmla="*/ 898635 h 5155324"/>
              <a:gd name="connsiteX6" fmla="*/ 8355724 w 9144000"/>
              <a:gd name="connsiteY6" fmla="*/ 299545 h 5155324"/>
              <a:gd name="connsiteX7" fmla="*/ 9144000 w 9144000"/>
              <a:gd name="connsiteY7" fmla="*/ 299545 h 5155324"/>
              <a:gd name="connsiteX8" fmla="*/ 9136117 w 9144000"/>
              <a:gd name="connsiteY8" fmla="*/ 7883 h 5155324"/>
              <a:gd name="connsiteX0" fmla="*/ 9136117 w 9144000"/>
              <a:gd name="connsiteY0" fmla="*/ 7883 h 5155324"/>
              <a:gd name="connsiteX1" fmla="*/ 23649 w 9144000"/>
              <a:gd name="connsiteY1" fmla="*/ 0 h 5155324"/>
              <a:gd name="connsiteX2" fmla="*/ 0 w 9144000"/>
              <a:gd name="connsiteY2" fmla="*/ 5155324 h 5155324"/>
              <a:gd name="connsiteX3" fmla="*/ 480848 w 9144000"/>
              <a:gd name="connsiteY3" fmla="*/ 804042 h 5155324"/>
              <a:gd name="connsiteX4" fmla="*/ 4658711 w 9144000"/>
              <a:gd name="connsiteY4" fmla="*/ 898635 h 5155324"/>
              <a:gd name="connsiteX5" fmla="*/ 8355724 w 9144000"/>
              <a:gd name="connsiteY5" fmla="*/ 299545 h 5155324"/>
              <a:gd name="connsiteX6" fmla="*/ 9144000 w 9144000"/>
              <a:gd name="connsiteY6" fmla="*/ 299545 h 5155324"/>
              <a:gd name="connsiteX7" fmla="*/ 9136117 w 9144000"/>
              <a:gd name="connsiteY7" fmla="*/ 7883 h 5155324"/>
              <a:gd name="connsiteX0" fmla="*/ 9120351 w 9128234"/>
              <a:gd name="connsiteY0" fmla="*/ 7883 h 2892972"/>
              <a:gd name="connsiteX1" fmla="*/ 7883 w 9128234"/>
              <a:gd name="connsiteY1" fmla="*/ 0 h 2892972"/>
              <a:gd name="connsiteX2" fmla="*/ 0 w 9128234"/>
              <a:gd name="connsiteY2" fmla="*/ 2892972 h 2892972"/>
              <a:gd name="connsiteX3" fmla="*/ 465082 w 9128234"/>
              <a:gd name="connsiteY3" fmla="*/ 804042 h 2892972"/>
              <a:gd name="connsiteX4" fmla="*/ 4642945 w 9128234"/>
              <a:gd name="connsiteY4" fmla="*/ 898635 h 2892972"/>
              <a:gd name="connsiteX5" fmla="*/ 8339958 w 9128234"/>
              <a:gd name="connsiteY5" fmla="*/ 299545 h 2892972"/>
              <a:gd name="connsiteX6" fmla="*/ 9128234 w 9128234"/>
              <a:gd name="connsiteY6" fmla="*/ 299545 h 2892972"/>
              <a:gd name="connsiteX7" fmla="*/ 9120351 w 9128234"/>
              <a:gd name="connsiteY7" fmla="*/ 7883 h 2892972"/>
              <a:gd name="connsiteX0" fmla="*/ 9112696 w 9120579"/>
              <a:gd name="connsiteY0" fmla="*/ 7883 h 1608082"/>
              <a:gd name="connsiteX1" fmla="*/ 228 w 9120579"/>
              <a:gd name="connsiteY1" fmla="*/ 0 h 1608082"/>
              <a:gd name="connsiteX2" fmla="*/ 15994 w 9120579"/>
              <a:gd name="connsiteY2" fmla="*/ 1608082 h 1608082"/>
              <a:gd name="connsiteX3" fmla="*/ 457427 w 9120579"/>
              <a:gd name="connsiteY3" fmla="*/ 804042 h 1608082"/>
              <a:gd name="connsiteX4" fmla="*/ 4635290 w 9120579"/>
              <a:gd name="connsiteY4" fmla="*/ 898635 h 1608082"/>
              <a:gd name="connsiteX5" fmla="*/ 8332303 w 9120579"/>
              <a:gd name="connsiteY5" fmla="*/ 299545 h 1608082"/>
              <a:gd name="connsiteX6" fmla="*/ 9120579 w 9120579"/>
              <a:gd name="connsiteY6" fmla="*/ 299545 h 1608082"/>
              <a:gd name="connsiteX7" fmla="*/ 9112696 w 9120579"/>
              <a:gd name="connsiteY7" fmla="*/ 7883 h 1608082"/>
              <a:gd name="connsiteX0" fmla="*/ 9120350 w 9128233"/>
              <a:gd name="connsiteY0" fmla="*/ 7883 h 1442544"/>
              <a:gd name="connsiteX1" fmla="*/ 7882 w 9128233"/>
              <a:gd name="connsiteY1" fmla="*/ 0 h 1442544"/>
              <a:gd name="connsiteX2" fmla="*/ 0 w 9128233"/>
              <a:gd name="connsiteY2" fmla="*/ 1442544 h 1442544"/>
              <a:gd name="connsiteX3" fmla="*/ 465081 w 9128233"/>
              <a:gd name="connsiteY3" fmla="*/ 804042 h 1442544"/>
              <a:gd name="connsiteX4" fmla="*/ 4642944 w 9128233"/>
              <a:gd name="connsiteY4" fmla="*/ 898635 h 1442544"/>
              <a:gd name="connsiteX5" fmla="*/ 8339957 w 9128233"/>
              <a:gd name="connsiteY5" fmla="*/ 299545 h 1442544"/>
              <a:gd name="connsiteX6" fmla="*/ 9128233 w 9128233"/>
              <a:gd name="connsiteY6" fmla="*/ 299545 h 1442544"/>
              <a:gd name="connsiteX7" fmla="*/ 9120350 w 9128233"/>
              <a:gd name="connsiteY7" fmla="*/ 7883 h 1442544"/>
              <a:gd name="connsiteX0" fmla="*/ 9120350 w 9120350"/>
              <a:gd name="connsiteY0" fmla="*/ 7883 h 1442544"/>
              <a:gd name="connsiteX1" fmla="*/ 7882 w 9120350"/>
              <a:gd name="connsiteY1" fmla="*/ 0 h 1442544"/>
              <a:gd name="connsiteX2" fmla="*/ 0 w 9120350"/>
              <a:gd name="connsiteY2" fmla="*/ 1442544 h 1442544"/>
              <a:gd name="connsiteX3" fmla="*/ 465081 w 9120350"/>
              <a:gd name="connsiteY3" fmla="*/ 804042 h 1442544"/>
              <a:gd name="connsiteX4" fmla="*/ 4642944 w 9120350"/>
              <a:gd name="connsiteY4" fmla="*/ 898635 h 1442544"/>
              <a:gd name="connsiteX5" fmla="*/ 8339957 w 9120350"/>
              <a:gd name="connsiteY5" fmla="*/ 299545 h 1442544"/>
              <a:gd name="connsiteX6" fmla="*/ 9120350 w 9120350"/>
              <a:gd name="connsiteY6" fmla="*/ 141890 h 1442544"/>
              <a:gd name="connsiteX7" fmla="*/ 9120350 w 9120350"/>
              <a:gd name="connsiteY7" fmla="*/ 7883 h 1442544"/>
              <a:gd name="connsiteX0" fmla="*/ 9120350 w 9120350"/>
              <a:gd name="connsiteY0" fmla="*/ 7883 h 1442544"/>
              <a:gd name="connsiteX1" fmla="*/ 7882 w 9120350"/>
              <a:gd name="connsiteY1" fmla="*/ 0 h 1442544"/>
              <a:gd name="connsiteX2" fmla="*/ 0 w 9120350"/>
              <a:gd name="connsiteY2" fmla="*/ 1442544 h 1442544"/>
              <a:gd name="connsiteX3" fmla="*/ 465081 w 9120350"/>
              <a:gd name="connsiteY3" fmla="*/ 804042 h 1442544"/>
              <a:gd name="connsiteX4" fmla="*/ 4642944 w 9120350"/>
              <a:gd name="connsiteY4" fmla="*/ 898635 h 1442544"/>
              <a:gd name="connsiteX5" fmla="*/ 8339957 w 9120350"/>
              <a:gd name="connsiteY5" fmla="*/ 299545 h 1442544"/>
              <a:gd name="connsiteX6" fmla="*/ 9120350 w 9120350"/>
              <a:gd name="connsiteY6" fmla="*/ 7883 h 1442544"/>
              <a:gd name="connsiteX0" fmla="*/ 9293771 w 9293771"/>
              <a:gd name="connsiteY0" fmla="*/ 0 h 1442544"/>
              <a:gd name="connsiteX1" fmla="*/ 7882 w 9293771"/>
              <a:gd name="connsiteY1" fmla="*/ 0 h 1442544"/>
              <a:gd name="connsiteX2" fmla="*/ 0 w 9293771"/>
              <a:gd name="connsiteY2" fmla="*/ 1442544 h 1442544"/>
              <a:gd name="connsiteX3" fmla="*/ 465081 w 9293771"/>
              <a:gd name="connsiteY3" fmla="*/ 804042 h 1442544"/>
              <a:gd name="connsiteX4" fmla="*/ 4642944 w 9293771"/>
              <a:gd name="connsiteY4" fmla="*/ 898635 h 1442544"/>
              <a:gd name="connsiteX5" fmla="*/ 8339957 w 9293771"/>
              <a:gd name="connsiteY5" fmla="*/ 299545 h 1442544"/>
              <a:gd name="connsiteX6" fmla="*/ 9293771 w 9293771"/>
              <a:gd name="connsiteY6" fmla="*/ 0 h 14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93771" h="1442544">
                <a:moveTo>
                  <a:pt x="9293771" y="0"/>
                </a:moveTo>
                <a:lnTo>
                  <a:pt x="7882" y="0"/>
                </a:lnTo>
                <a:cubicBezTo>
                  <a:pt x="5254" y="964324"/>
                  <a:pt x="2628" y="478220"/>
                  <a:pt x="0" y="1442544"/>
                </a:cubicBezTo>
                <a:lnTo>
                  <a:pt x="465081" y="804042"/>
                </a:lnTo>
                <a:lnTo>
                  <a:pt x="4642944" y="898635"/>
                </a:lnTo>
                <a:lnTo>
                  <a:pt x="8339957" y="299545"/>
                </a:lnTo>
                <a:lnTo>
                  <a:pt x="92937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3B4806-EF6C-3E44-AE7F-CB83B5ECE3E5}"/>
              </a:ext>
            </a:extLst>
          </p:cNvPr>
          <p:cNvSpPr>
            <a:spLocks noChangeAspect="1"/>
          </p:cNvSpPr>
          <p:nvPr/>
        </p:nvSpPr>
        <p:spPr>
          <a:xfrm rot="20355251" flipH="1" flipV="1">
            <a:off x="-457496" y="-619459"/>
            <a:ext cx="2341400" cy="2299982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A1E31AD8-DFC5-EF43-839D-80C21D94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E87CA89-796D-B94C-A44A-88EF5CFCBE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19968C-5743-0644-9B08-B12CC0F127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1"/>
            <a:ext cx="8536757" cy="3424848"/>
          </a:xfrm>
          <a:noFill/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tx1"/>
                </a:solidFill>
              </a:defRPr>
            </a:lvl2pPr>
            <a:lvl3pPr marL="520231" indent="-174468">
              <a:tabLst/>
              <a:defRPr sz="1199">
                <a:solidFill>
                  <a:schemeClr val="tx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aprimo Logo" descr="Logo&#10;&#10;Description automatically generated">
            <a:extLst>
              <a:ext uri="{FF2B5EF4-FFF2-40B4-BE49-F238E27FC236}">
                <a16:creationId xmlns:a16="http://schemas.microsoft.com/office/drawing/2014/main" id="{F88A3176-A430-2041-8019-2B9001F84C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5A828C4-CA71-4841-A0A1-484E53BC09B5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2B07E-5846-F841-A895-EFF2D2A8DAB8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1255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Header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BA97F449-C830-F345-B4B5-31BAF335DFE6}"/>
              </a:ext>
            </a:extLst>
          </p:cNvPr>
          <p:cNvSpPr/>
          <p:nvPr/>
        </p:nvSpPr>
        <p:spPr>
          <a:xfrm>
            <a:off x="-26555" y="-33908"/>
            <a:ext cx="5369736" cy="4089818"/>
          </a:xfrm>
          <a:custGeom>
            <a:avLst/>
            <a:gdLst>
              <a:gd name="connsiteX0" fmla="*/ 12524509 w 12524509"/>
              <a:gd name="connsiteY0" fmla="*/ 249382 h 2660073"/>
              <a:gd name="connsiteX1" fmla="*/ 12524509 w 12524509"/>
              <a:gd name="connsiteY1" fmla="*/ 1302327 h 2660073"/>
              <a:gd name="connsiteX2" fmla="*/ 11125200 w 12524509"/>
              <a:gd name="connsiteY2" fmla="*/ 1288473 h 2660073"/>
              <a:gd name="connsiteX3" fmla="*/ 10931236 w 12524509"/>
              <a:gd name="connsiteY3" fmla="*/ 983673 h 2660073"/>
              <a:gd name="connsiteX4" fmla="*/ 7079673 w 12524509"/>
              <a:gd name="connsiteY4" fmla="*/ 983673 h 2660073"/>
              <a:gd name="connsiteX5" fmla="*/ 6885709 w 12524509"/>
              <a:gd name="connsiteY5" fmla="*/ 2119746 h 2660073"/>
              <a:gd name="connsiteX6" fmla="*/ 6456218 w 12524509"/>
              <a:gd name="connsiteY6" fmla="*/ 2327564 h 2660073"/>
              <a:gd name="connsiteX7" fmla="*/ 2078182 w 12524509"/>
              <a:gd name="connsiteY7" fmla="*/ 2299855 h 2660073"/>
              <a:gd name="connsiteX8" fmla="*/ 1870364 w 12524509"/>
              <a:gd name="connsiteY8" fmla="*/ 2535382 h 2660073"/>
              <a:gd name="connsiteX9" fmla="*/ 13855 w 12524509"/>
              <a:gd name="connsiteY9" fmla="*/ 2660073 h 2660073"/>
              <a:gd name="connsiteX10" fmla="*/ 0 w 12524509"/>
              <a:gd name="connsiteY10" fmla="*/ 0 h 2660073"/>
              <a:gd name="connsiteX11" fmla="*/ 12524509 w 12524509"/>
              <a:gd name="connsiteY11" fmla="*/ 249382 h 2660073"/>
              <a:gd name="connsiteX0" fmla="*/ 12510771 w 12510771"/>
              <a:gd name="connsiteY0" fmla="*/ 0 h 2410691"/>
              <a:gd name="connsiteX1" fmla="*/ 12510771 w 12510771"/>
              <a:gd name="connsiteY1" fmla="*/ 1052945 h 2410691"/>
              <a:gd name="connsiteX2" fmla="*/ 11111462 w 12510771"/>
              <a:gd name="connsiteY2" fmla="*/ 1039091 h 2410691"/>
              <a:gd name="connsiteX3" fmla="*/ 10917498 w 12510771"/>
              <a:gd name="connsiteY3" fmla="*/ 734291 h 2410691"/>
              <a:gd name="connsiteX4" fmla="*/ 7065935 w 12510771"/>
              <a:gd name="connsiteY4" fmla="*/ 734291 h 2410691"/>
              <a:gd name="connsiteX5" fmla="*/ 6871971 w 12510771"/>
              <a:gd name="connsiteY5" fmla="*/ 1870364 h 2410691"/>
              <a:gd name="connsiteX6" fmla="*/ 6442480 w 12510771"/>
              <a:gd name="connsiteY6" fmla="*/ 2078182 h 2410691"/>
              <a:gd name="connsiteX7" fmla="*/ 2064444 w 12510771"/>
              <a:gd name="connsiteY7" fmla="*/ 2050473 h 2410691"/>
              <a:gd name="connsiteX8" fmla="*/ 1856626 w 12510771"/>
              <a:gd name="connsiteY8" fmla="*/ 2286000 h 2410691"/>
              <a:gd name="connsiteX9" fmla="*/ 117 w 12510771"/>
              <a:gd name="connsiteY9" fmla="*/ 2410691 h 2410691"/>
              <a:gd name="connsiteX10" fmla="*/ 124808 w 12510771"/>
              <a:gd name="connsiteY10" fmla="*/ 27709 h 2410691"/>
              <a:gd name="connsiteX11" fmla="*/ 12510771 w 12510771"/>
              <a:gd name="connsiteY11" fmla="*/ 0 h 2410691"/>
              <a:gd name="connsiteX0" fmla="*/ 12385963 w 12385963"/>
              <a:gd name="connsiteY0" fmla="*/ 0 h 2784764"/>
              <a:gd name="connsiteX1" fmla="*/ 12385963 w 12385963"/>
              <a:gd name="connsiteY1" fmla="*/ 1052945 h 2784764"/>
              <a:gd name="connsiteX2" fmla="*/ 10986654 w 12385963"/>
              <a:gd name="connsiteY2" fmla="*/ 1039091 h 2784764"/>
              <a:gd name="connsiteX3" fmla="*/ 10792690 w 12385963"/>
              <a:gd name="connsiteY3" fmla="*/ 734291 h 2784764"/>
              <a:gd name="connsiteX4" fmla="*/ 6941127 w 12385963"/>
              <a:gd name="connsiteY4" fmla="*/ 734291 h 2784764"/>
              <a:gd name="connsiteX5" fmla="*/ 6747163 w 12385963"/>
              <a:gd name="connsiteY5" fmla="*/ 1870364 h 2784764"/>
              <a:gd name="connsiteX6" fmla="*/ 6317672 w 12385963"/>
              <a:gd name="connsiteY6" fmla="*/ 2078182 h 2784764"/>
              <a:gd name="connsiteX7" fmla="*/ 1939636 w 12385963"/>
              <a:gd name="connsiteY7" fmla="*/ 2050473 h 2784764"/>
              <a:gd name="connsiteX8" fmla="*/ 1731818 w 12385963"/>
              <a:gd name="connsiteY8" fmla="*/ 2286000 h 2784764"/>
              <a:gd name="connsiteX9" fmla="*/ 138545 w 12385963"/>
              <a:gd name="connsiteY9" fmla="*/ 2784764 h 2784764"/>
              <a:gd name="connsiteX10" fmla="*/ 0 w 12385963"/>
              <a:gd name="connsiteY10" fmla="*/ 27709 h 2784764"/>
              <a:gd name="connsiteX11" fmla="*/ 12385963 w 12385963"/>
              <a:gd name="connsiteY11" fmla="*/ 0 h 2784764"/>
              <a:gd name="connsiteX0" fmla="*/ 12385963 w 12385963"/>
              <a:gd name="connsiteY0" fmla="*/ 0 h 3061854"/>
              <a:gd name="connsiteX1" fmla="*/ 12385963 w 12385963"/>
              <a:gd name="connsiteY1" fmla="*/ 1052945 h 3061854"/>
              <a:gd name="connsiteX2" fmla="*/ 10986654 w 12385963"/>
              <a:gd name="connsiteY2" fmla="*/ 1039091 h 3061854"/>
              <a:gd name="connsiteX3" fmla="*/ 10792690 w 12385963"/>
              <a:gd name="connsiteY3" fmla="*/ 734291 h 3061854"/>
              <a:gd name="connsiteX4" fmla="*/ 6941127 w 12385963"/>
              <a:gd name="connsiteY4" fmla="*/ 734291 h 3061854"/>
              <a:gd name="connsiteX5" fmla="*/ 6747163 w 12385963"/>
              <a:gd name="connsiteY5" fmla="*/ 1870364 h 3061854"/>
              <a:gd name="connsiteX6" fmla="*/ 6317672 w 12385963"/>
              <a:gd name="connsiteY6" fmla="*/ 2078182 h 3061854"/>
              <a:gd name="connsiteX7" fmla="*/ 1939636 w 12385963"/>
              <a:gd name="connsiteY7" fmla="*/ 2050473 h 3061854"/>
              <a:gd name="connsiteX8" fmla="*/ 692727 w 12385963"/>
              <a:gd name="connsiteY8" fmla="*/ 3061854 h 3061854"/>
              <a:gd name="connsiteX9" fmla="*/ 138545 w 12385963"/>
              <a:gd name="connsiteY9" fmla="*/ 2784764 h 3061854"/>
              <a:gd name="connsiteX10" fmla="*/ 0 w 12385963"/>
              <a:gd name="connsiteY10" fmla="*/ 27709 h 3061854"/>
              <a:gd name="connsiteX11" fmla="*/ 12385963 w 12385963"/>
              <a:gd name="connsiteY11" fmla="*/ 0 h 3061854"/>
              <a:gd name="connsiteX0" fmla="*/ 12385963 w 12385963"/>
              <a:gd name="connsiteY0" fmla="*/ 0 h 3061854"/>
              <a:gd name="connsiteX1" fmla="*/ 12385963 w 12385963"/>
              <a:gd name="connsiteY1" fmla="*/ 1052945 h 3061854"/>
              <a:gd name="connsiteX2" fmla="*/ 10986654 w 12385963"/>
              <a:gd name="connsiteY2" fmla="*/ 1039091 h 3061854"/>
              <a:gd name="connsiteX3" fmla="*/ 10792690 w 12385963"/>
              <a:gd name="connsiteY3" fmla="*/ 734291 h 3061854"/>
              <a:gd name="connsiteX4" fmla="*/ 6941127 w 12385963"/>
              <a:gd name="connsiteY4" fmla="*/ 734291 h 3061854"/>
              <a:gd name="connsiteX5" fmla="*/ 6747163 w 12385963"/>
              <a:gd name="connsiteY5" fmla="*/ 1870364 h 3061854"/>
              <a:gd name="connsiteX6" fmla="*/ 6317672 w 12385963"/>
              <a:gd name="connsiteY6" fmla="*/ 2078182 h 3061854"/>
              <a:gd name="connsiteX7" fmla="*/ 900545 w 12385963"/>
              <a:gd name="connsiteY7" fmla="*/ 2175164 h 3061854"/>
              <a:gd name="connsiteX8" fmla="*/ 692727 w 12385963"/>
              <a:gd name="connsiteY8" fmla="*/ 3061854 h 3061854"/>
              <a:gd name="connsiteX9" fmla="*/ 138545 w 12385963"/>
              <a:gd name="connsiteY9" fmla="*/ 2784764 h 3061854"/>
              <a:gd name="connsiteX10" fmla="*/ 0 w 12385963"/>
              <a:gd name="connsiteY10" fmla="*/ 27709 h 3061854"/>
              <a:gd name="connsiteX11" fmla="*/ 12385963 w 12385963"/>
              <a:gd name="connsiteY11" fmla="*/ 0 h 3061854"/>
              <a:gd name="connsiteX0" fmla="*/ 12385963 w 12385963"/>
              <a:gd name="connsiteY0" fmla="*/ 0 h 5971309"/>
              <a:gd name="connsiteX1" fmla="*/ 12385963 w 12385963"/>
              <a:gd name="connsiteY1" fmla="*/ 1052945 h 5971309"/>
              <a:gd name="connsiteX2" fmla="*/ 10986654 w 12385963"/>
              <a:gd name="connsiteY2" fmla="*/ 1039091 h 5971309"/>
              <a:gd name="connsiteX3" fmla="*/ 10792690 w 12385963"/>
              <a:gd name="connsiteY3" fmla="*/ 734291 h 5971309"/>
              <a:gd name="connsiteX4" fmla="*/ 6941127 w 12385963"/>
              <a:gd name="connsiteY4" fmla="*/ 734291 h 5971309"/>
              <a:gd name="connsiteX5" fmla="*/ 6747163 w 12385963"/>
              <a:gd name="connsiteY5" fmla="*/ 1870364 h 5971309"/>
              <a:gd name="connsiteX6" fmla="*/ 6317672 w 12385963"/>
              <a:gd name="connsiteY6" fmla="*/ 2078182 h 5971309"/>
              <a:gd name="connsiteX7" fmla="*/ 900545 w 12385963"/>
              <a:gd name="connsiteY7" fmla="*/ 2175164 h 5971309"/>
              <a:gd name="connsiteX8" fmla="*/ 692727 w 12385963"/>
              <a:gd name="connsiteY8" fmla="*/ 3061854 h 5971309"/>
              <a:gd name="connsiteX9" fmla="*/ 152399 w 12385963"/>
              <a:gd name="connsiteY9" fmla="*/ 5971309 h 5971309"/>
              <a:gd name="connsiteX10" fmla="*/ 0 w 12385963"/>
              <a:gd name="connsiteY10" fmla="*/ 27709 h 5971309"/>
              <a:gd name="connsiteX11" fmla="*/ 12385963 w 12385963"/>
              <a:gd name="connsiteY11" fmla="*/ 0 h 5971309"/>
              <a:gd name="connsiteX0" fmla="*/ 12385963 w 12385963"/>
              <a:gd name="connsiteY0" fmla="*/ 0 h 5971309"/>
              <a:gd name="connsiteX1" fmla="*/ 12385963 w 12385963"/>
              <a:gd name="connsiteY1" fmla="*/ 1052945 h 5971309"/>
              <a:gd name="connsiteX2" fmla="*/ 10986654 w 12385963"/>
              <a:gd name="connsiteY2" fmla="*/ 1039091 h 5971309"/>
              <a:gd name="connsiteX3" fmla="*/ 10792690 w 12385963"/>
              <a:gd name="connsiteY3" fmla="*/ 734291 h 5971309"/>
              <a:gd name="connsiteX4" fmla="*/ 6941127 w 12385963"/>
              <a:gd name="connsiteY4" fmla="*/ 734291 h 5971309"/>
              <a:gd name="connsiteX5" fmla="*/ 6747163 w 12385963"/>
              <a:gd name="connsiteY5" fmla="*/ 1870364 h 5971309"/>
              <a:gd name="connsiteX6" fmla="*/ 6317672 w 12385963"/>
              <a:gd name="connsiteY6" fmla="*/ 2078182 h 5971309"/>
              <a:gd name="connsiteX7" fmla="*/ 900545 w 12385963"/>
              <a:gd name="connsiteY7" fmla="*/ 2175164 h 5971309"/>
              <a:gd name="connsiteX8" fmla="*/ 554181 w 12385963"/>
              <a:gd name="connsiteY8" fmla="*/ 5320145 h 5971309"/>
              <a:gd name="connsiteX9" fmla="*/ 152399 w 12385963"/>
              <a:gd name="connsiteY9" fmla="*/ 5971309 h 5971309"/>
              <a:gd name="connsiteX10" fmla="*/ 0 w 12385963"/>
              <a:gd name="connsiteY10" fmla="*/ 27709 h 5971309"/>
              <a:gd name="connsiteX11" fmla="*/ 12385963 w 12385963"/>
              <a:gd name="connsiteY11" fmla="*/ 0 h 5971309"/>
              <a:gd name="connsiteX0" fmla="*/ 12385963 w 12385963"/>
              <a:gd name="connsiteY0" fmla="*/ 0 h 5971309"/>
              <a:gd name="connsiteX1" fmla="*/ 12385963 w 12385963"/>
              <a:gd name="connsiteY1" fmla="*/ 1052945 h 5971309"/>
              <a:gd name="connsiteX2" fmla="*/ 10986654 w 12385963"/>
              <a:gd name="connsiteY2" fmla="*/ 1039091 h 5971309"/>
              <a:gd name="connsiteX3" fmla="*/ 10792690 w 12385963"/>
              <a:gd name="connsiteY3" fmla="*/ 734291 h 5971309"/>
              <a:gd name="connsiteX4" fmla="*/ 6941127 w 12385963"/>
              <a:gd name="connsiteY4" fmla="*/ 734291 h 5971309"/>
              <a:gd name="connsiteX5" fmla="*/ 6483927 w 12385963"/>
              <a:gd name="connsiteY5" fmla="*/ 1856510 h 5971309"/>
              <a:gd name="connsiteX6" fmla="*/ 6317672 w 12385963"/>
              <a:gd name="connsiteY6" fmla="*/ 2078182 h 5971309"/>
              <a:gd name="connsiteX7" fmla="*/ 900545 w 12385963"/>
              <a:gd name="connsiteY7" fmla="*/ 2175164 h 5971309"/>
              <a:gd name="connsiteX8" fmla="*/ 554181 w 12385963"/>
              <a:gd name="connsiteY8" fmla="*/ 5320145 h 5971309"/>
              <a:gd name="connsiteX9" fmla="*/ 152399 w 12385963"/>
              <a:gd name="connsiteY9" fmla="*/ 5971309 h 5971309"/>
              <a:gd name="connsiteX10" fmla="*/ 0 w 12385963"/>
              <a:gd name="connsiteY10" fmla="*/ 27709 h 5971309"/>
              <a:gd name="connsiteX11" fmla="*/ 12385963 w 12385963"/>
              <a:gd name="connsiteY11" fmla="*/ 0 h 5971309"/>
              <a:gd name="connsiteX0" fmla="*/ 12385963 w 12385963"/>
              <a:gd name="connsiteY0" fmla="*/ 0 h 5971309"/>
              <a:gd name="connsiteX1" fmla="*/ 12385963 w 12385963"/>
              <a:gd name="connsiteY1" fmla="*/ 1052945 h 5971309"/>
              <a:gd name="connsiteX2" fmla="*/ 10986654 w 12385963"/>
              <a:gd name="connsiteY2" fmla="*/ 1039091 h 5971309"/>
              <a:gd name="connsiteX3" fmla="*/ 10792690 w 12385963"/>
              <a:gd name="connsiteY3" fmla="*/ 734291 h 5971309"/>
              <a:gd name="connsiteX4" fmla="*/ 6941127 w 12385963"/>
              <a:gd name="connsiteY4" fmla="*/ 734291 h 5971309"/>
              <a:gd name="connsiteX5" fmla="*/ 6483927 w 12385963"/>
              <a:gd name="connsiteY5" fmla="*/ 1856510 h 5971309"/>
              <a:gd name="connsiteX6" fmla="*/ 6040581 w 12385963"/>
              <a:gd name="connsiteY6" fmla="*/ 2092037 h 5971309"/>
              <a:gd name="connsiteX7" fmla="*/ 900545 w 12385963"/>
              <a:gd name="connsiteY7" fmla="*/ 2175164 h 5971309"/>
              <a:gd name="connsiteX8" fmla="*/ 554181 w 12385963"/>
              <a:gd name="connsiteY8" fmla="*/ 5320145 h 5971309"/>
              <a:gd name="connsiteX9" fmla="*/ 152399 w 12385963"/>
              <a:gd name="connsiteY9" fmla="*/ 5971309 h 5971309"/>
              <a:gd name="connsiteX10" fmla="*/ 0 w 12385963"/>
              <a:gd name="connsiteY10" fmla="*/ 27709 h 5971309"/>
              <a:gd name="connsiteX11" fmla="*/ 12385963 w 12385963"/>
              <a:gd name="connsiteY11" fmla="*/ 0 h 5971309"/>
              <a:gd name="connsiteX0" fmla="*/ 12385963 w 12385963"/>
              <a:gd name="connsiteY0" fmla="*/ 0 h 5971309"/>
              <a:gd name="connsiteX1" fmla="*/ 12385963 w 12385963"/>
              <a:gd name="connsiteY1" fmla="*/ 1052945 h 5971309"/>
              <a:gd name="connsiteX2" fmla="*/ 10986654 w 12385963"/>
              <a:gd name="connsiteY2" fmla="*/ 1039091 h 5971309"/>
              <a:gd name="connsiteX3" fmla="*/ 10792690 w 12385963"/>
              <a:gd name="connsiteY3" fmla="*/ 734291 h 5971309"/>
              <a:gd name="connsiteX4" fmla="*/ 6816436 w 12385963"/>
              <a:gd name="connsiteY4" fmla="*/ 665018 h 5971309"/>
              <a:gd name="connsiteX5" fmla="*/ 6483927 w 12385963"/>
              <a:gd name="connsiteY5" fmla="*/ 1856510 h 5971309"/>
              <a:gd name="connsiteX6" fmla="*/ 6040581 w 12385963"/>
              <a:gd name="connsiteY6" fmla="*/ 2092037 h 5971309"/>
              <a:gd name="connsiteX7" fmla="*/ 900545 w 12385963"/>
              <a:gd name="connsiteY7" fmla="*/ 2175164 h 5971309"/>
              <a:gd name="connsiteX8" fmla="*/ 554181 w 12385963"/>
              <a:gd name="connsiteY8" fmla="*/ 5320145 h 5971309"/>
              <a:gd name="connsiteX9" fmla="*/ 152399 w 12385963"/>
              <a:gd name="connsiteY9" fmla="*/ 5971309 h 5971309"/>
              <a:gd name="connsiteX10" fmla="*/ 0 w 12385963"/>
              <a:gd name="connsiteY10" fmla="*/ 27709 h 5971309"/>
              <a:gd name="connsiteX11" fmla="*/ 12385963 w 12385963"/>
              <a:gd name="connsiteY11" fmla="*/ 0 h 5971309"/>
              <a:gd name="connsiteX0" fmla="*/ 12385963 w 12385963"/>
              <a:gd name="connsiteY0" fmla="*/ 0 h 5971309"/>
              <a:gd name="connsiteX1" fmla="*/ 12385963 w 12385963"/>
              <a:gd name="connsiteY1" fmla="*/ 1052945 h 5971309"/>
              <a:gd name="connsiteX2" fmla="*/ 12108872 w 12385963"/>
              <a:gd name="connsiteY2" fmla="*/ 1108364 h 5971309"/>
              <a:gd name="connsiteX3" fmla="*/ 10792690 w 12385963"/>
              <a:gd name="connsiteY3" fmla="*/ 734291 h 5971309"/>
              <a:gd name="connsiteX4" fmla="*/ 6816436 w 12385963"/>
              <a:gd name="connsiteY4" fmla="*/ 665018 h 5971309"/>
              <a:gd name="connsiteX5" fmla="*/ 6483927 w 12385963"/>
              <a:gd name="connsiteY5" fmla="*/ 1856510 h 5971309"/>
              <a:gd name="connsiteX6" fmla="*/ 6040581 w 12385963"/>
              <a:gd name="connsiteY6" fmla="*/ 2092037 h 5971309"/>
              <a:gd name="connsiteX7" fmla="*/ 900545 w 12385963"/>
              <a:gd name="connsiteY7" fmla="*/ 2175164 h 5971309"/>
              <a:gd name="connsiteX8" fmla="*/ 554181 w 12385963"/>
              <a:gd name="connsiteY8" fmla="*/ 5320145 h 5971309"/>
              <a:gd name="connsiteX9" fmla="*/ 152399 w 12385963"/>
              <a:gd name="connsiteY9" fmla="*/ 5971309 h 5971309"/>
              <a:gd name="connsiteX10" fmla="*/ 0 w 12385963"/>
              <a:gd name="connsiteY10" fmla="*/ 27709 h 5971309"/>
              <a:gd name="connsiteX11" fmla="*/ 12385963 w 12385963"/>
              <a:gd name="connsiteY11" fmla="*/ 0 h 5971309"/>
              <a:gd name="connsiteX0" fmla="*/ 12385963 w 12385963"/>
              <a:gd name="connsiteY0" fmla="*/ 0 h 5971309"/>
              <a:gd name="connsiteX1" fmla="*/ 12385963 w 12385963"/>
              <a:gd name="connsiteY1" fmla="*/ 1052945 h 5971309"/>
              <a:gd name="connsiteX2" fmla="*/ 12108872 w 12385963"/>
              <a:gd name="connsiteY2" fmla="*/ 1108364 h 5971309"/>
              <a:gd name="connsiteX3" fmla="*/ 11554690 w 12385963"/>
              <a:gd name="connsiteY3" fmla="*/ 665017 h 5971309"/>
              <a:gd name="connsiteX4" fmla="*/ 10792690 w 12385963"/>
              <a:gd name="connsiteY4" fmla="*/ 734291 h 5971309"/>
              <a:gd name="connsiteX5" fmla="*/ 6816436 w 12385963"/>
              <a:gd name="connsiteY5" fmla="*/ 665018 h 5971309"/>
              <a:gd name="connsiteX6" fmla="*/ 6483927 w 12385963"/>
              <a:gd name="connsiteY6" fmla="*/ 1856510 h 5971309"/>
              <a:gd name="connsiteX7" fmla="*/ 6040581 w 12385963"/>
              <a:gd name="connsiteY7" fmla="*/ 2092037 h 5971309"/>
              <a:gd name="connsiteX8" fmla="*/ 900545 w 12385963"/>
              <a:gd name="connsiteY8" fmla="*/ 2175164 h 5971309"/>
              <a:gd name="connsiteX9" fmla="*/ 554181 w 12385963"/>
              <a:gd name="connsiteY9" fmla="*/ 5320145 h 5971309"/>
              <a:gd name="connsiteX10" fmla="*/ 152399 w 12385963"/>
              <a:gd name="connsiteY10" fmla="*/ 5971309 h 5971309"/>
              <a:gd name="connsiteX11" fmla="*/ 0 w 12385963"/>
              <a:gd name="connsiteY11" fmla="*/ 27709 h 5971309"/>
              <a:gd name="connsiteX12" fmla="*/ 12385963 w 12385963"/>
              <a:gd name="connsiteY12" fmla="*/ 0 h 5971309"/>
              <a:gd name="connsiteX0" fmla="*/ 12385963 w 12385963"/>
              <a:gd name="connsiteY0" fmla="*/ 0 h 5971309"/>
              <a:gd name="connsiteX1" fmla="*/ 12385963 w 12385963"/>
              <a:gd name="connsiteY1" fmla="*/ 1052945 h 5971309"/>
              <a:gd name="connsiteX2" fmla="*/ 12108872 w 12385963"/>
              <a:gd name="connsiteY2" fmla="*/ 1108364 h 5971309"/>
              <a:gd name="connsiteX3" fmla="*/ 10792690 w 12385963"/>
              <a:gd name="connsiteY3" fmla="*/ 734291 h 5971309"/>
              <a:gd name="connsiteX4" fmla="*/ 6816436 w 12385963"/>
              <a:gd name="connsiteY4" fmla="*/ 665018 h 5971309"/>
              <a:gd name="connsiteX5" fmla="*/ 6483927 w 12385963"/>
              <a:gd name="connsiteY5" fmla="*/ 1856510 h 5971309"/>
              <a:gd name="connsiteX6" fmla="*/ 6040581 w 12385963"/>
              <a:gd name="connsiteY6" fmla="*/ 2092037 h 5971309"/>
              <a:gd name="connsiteX7" fmla="*/ 900545 w 12385963"/>
              <a:gd name="connsiteY7" fmla="*/ 2175164 h 5971309"/>
              <a:gd name="connsiteX8" fmla="*/ 554181 w 12385963"/>
              <a:gd name="connsiteY8" fmla="*/ 5320145 h 5971309"/>
              <a:gd name="connsiteX9" fmla="*/ 152399 w 12385963"/>
              <a:gd name="connsiteY9" fmla="*/ 5971309 h 5971309"/>
              <a:gd name="connsiteX10" fmla="*/ 0 w 12385963"/>
              <a:gd name="connsiteY10" fmla="*/ 27709 h 5971309"/>
              <a:gd name="connsiteX11" fmla="*/ 12385963 w 12385963"/>
              <a:gd name="connsiteY11" fmla="*/ 0 h 5971309"/>
              <a:gd name="connsiteX0" fmla="*/ 12385963 w 12385963"/>
              <a:gd name="connsiteY0" fmla="*/ 0 h 5971309"/>
              <a:gd name="connsiteX1" fmla="*/ 12108872 w 12385963"/>
              <a:gd name="connsiteY1" fmla="*/ 1108364 h 5971309"/>
              <a:gd name="connsiteX2" fmla="*/ 10792690 w 12385963"/>
              <a:gd name="connsiteY2" fmla="*/ 734291 h 5971309"/>
              <a:gd name="connsiteX3" fmla="*/ 6816436 w 12385963"/>
              <a:gd name="connsiteY3" fmla="*/ 665018 h 5971309"/>
              <a:gd name="connsiteX4" fmla="*/ 6483927 w 12385963"/>
              <a:gd name="connsiteY4" fmla="*/ 1856510 h 5971309"/>
              <a:gd name="connsiteX5" fmla="*/ 6040581 w 12385963"/>
              <a:gd name="connsiteY5" fmla="*/ 2092037 h 5971309"/>
              <a:gd name="connsiteX6" fmla="*/ 900545 w 12385963"/>
              <a:gd name="connsiteY6" fmla="*/ 2175164 h 5971309"/>
              <a:gd name="connsiteX7" fmla="*/ 554181 w 12385963"/>
              <a:gd name="connsiteY7" fmla="*/ 5320145 h 5971309"/>
              <a:gd name="connsiteX8" fmla="*/ 152399 w 12385963"/>
              <a:gd name="connsiteY8" fmla="*/ 5971309 h 5971309"/>
              <a:gd name="connsiteX9" fmla="*/ 0 w 12385963"/>
              <a:gd name="connsiteY9" fmla="*/ 27709 h 5971309"/>
              <a:gd name="connsiteX10" fmla="*/ 12385963 w 12385963"/>
              <a:gd name="connsiteY10" fmla="*/ 0 h 5971309"/>
              <a:gd name="connsiteX0" fmla="*/ 12385963 w 12385963"/>
              <a:gd name="connsiteY0" fmla="*/ 0 h 5971309"/>
              <a:gd name="connsiteX1" fmla="*/ 12108872 w 12385963"/>
              <a:gd name="connsiteY1" fmla="*/ 1108364 h 5971309"/>
              <a:gd name="connsiteX2" fmla="*/ 6816436 w 12385963"/>
              <a:gd name="connsiteY2" fmla="*/ 665018 h 5971309"/>
              <a:gd name="connsiteX3" fmla="*/ 6483927 w 12385963"/>
              <a:gd name="connsiteY3" fmla="*/ 1856510 h 5971309"/>
              <a:gd name="connsiteX4" fmla="*/ 6040581 w 12385963"/>
              <a:gd name="connsiteY4" fmla="*/ 2092037 h 5971309"/>
              <a:gd name="connsiteX5" fmla="*/ 900545 w 12385963"/>
              <a:gd name="connsiteY5" fmla="*/ 2175164 h 5971309"/>
              <a:gd name="connsiteX6" fmla="*/ 554181 w 12385963"/>
              <a:gd name="connsiteY6" fmla="*/ 5320145 h 5971309"/>
              <a:gd name="connsiteX7" fmla="*/ 152399 w 12385963"/>
              <a:gd name="connsiteY7" fmla="*/ 5971309 h 5971309"/>
              <a:gd name="connsiteX8" fmla="*/ 0 w 12385963"/>
              <a:gd name="connsiteY8" fmla="*/ 27709 h 5971309"/>
              <a:gd name="connsiteX9" fmla="*/ 12385963 w 12385963"/>
              <a:gd name="connsiteY9" fmla="*/ 0 h 5971309"/>
              <a:gd name="connsiteX0" fmla="*/ 10072254 w 12108872"/>
              <a:gd name="connsiteY0" fmla="*/ 0 h 5943600"/>
              <a:gd name="connsiteX1" fmla="*/ 12108872 w 12108872"/>
              <a:gd name="connsiteY1" fmla="*/ 1080655 h 5943600"/>
              <a:gd name="connsiteX2" fmla="*/ 6816436 w 12108872"/>
              <a:gd name="connsiteY2" fmla="*/ 637309 h 5943600"/>
              <a:gd name="connsiteX3" fmla="*/ 6483927 w 12108872"/>
              <a:gd name="connsiteY3" fmla="*/ 1828801 h 5943600"/>
              <a:gd name="connsiteX4" fmla="*/ 6040581 w 12108872"/>
              <a:gd name="connsiteY4" fmla="*/ 2064328 h 5943600"/>
              <a:gd name="connsiteX5" fmla="*/ 900545 w 12108872"/>
              <a:gd name="connsiteY5" fmla="*/ 2147455 h 5943600"/>
              <a:gd name="connsiteX6" fmla="*/ 554181 w 12108872"/>
              <a:gd name="connsiteY6" fmla="*/ 5292436 h 5943600"/>
              <a:gd name="connsiteX7" fmla="*/ 152399 w 12108872"/>
              <a:gd name="connsiteY7" fmla="*/ 5943600 h 5943600"/>
              <a:gd name="connsiteX8" fmla="*/ 0 w 12108872"/>
              <a:gd name="connsiteY8" fmla="*/ 0 h 5943600"/>
              <a:gd name="connsiteX9" fmla="*/ 10072254 w 12108872"/>
              <a:gd name="connsiteY9" fmla="*/ 0 h 5943600"/>
              <a:gd name="connsiteX0" fmla="*/ 10072254 w 10072254"/>
              <a:gd name="connsiteY0" fmla="*/ 0 h 5943600"/>
              <a:gd name="connsiteX1" fmla="*/ 9351818 w 10072254"/>
              <a:gd name="connsiteY1" fmla="*/ 484909 h 5943600"/>
              <a:gd name="connsiteX2" fmla="*/ 6816436 w 10072254"/>
              <a:gd name="connsiteY2" fmla="*/ 637309 h 5943600"/>
              <a:gd name="connsiteX3" fmla="*/ 6483927 w 10072254"/>
              <a:gd name="connsiteY3" fmla="*/ 1828801 h 5943600"/>
              <a:gd name="connsiteX4" fmla="*/ 6040581 w 10072254"/>
              <a:gd name="connsiteY4" fmla="*/ 2064328 h 5943600"/>
              <a:gd name="connsiteX5" fmla="*/ 900545 w 10072254"/>
              <a:gd name="connsiteY5" fmla="*/ 2147455 h 5943600"/>
              <a:gd name="connsiteX6" fmla="*/ 554181 w 10072254"/>
              <a:gd name="connsiteY6" fmla="*/ 5292436 h 5943600"/>
              <a:gd name="connsiteX7" fmla="*/ 152399 w 10072254"/>
              <a:gd name="connsiteY7" fmla="*/ 5943600 h 5943600"/>
              <a:gd name="connsiteX8" fmla="*/ 0 w 10072254"/>
              <a:gd name="connsiteY8" fmla="*/ 0 h 5943600"/>
              <a:gd name="connsiteX9" fmla="*/ 10072254 w 10072254"/>
              <a:gd name="connsiteY9" fmla="*/ 0 h 5943600"/>
              <a:gd name="connsiteX0" fmla="*/ 10072254 w 10072254"/>
              <a:gd name="connsiteY0" fmla="*/ 0 h 5943600"/>
              <a:gd name="connsiteX1" fmla="*/ 9351818 w 10072254"/>
              <a:gd name="connsiteY1" fmla="*/ 484909 h 5943600"/>
              <a:gd name="connsiteX2" fmla="*/ 6816436 w 10072254"/>
              <a:gd name="connsiteY2" fmla="*/ 637309 h 5943600"/>
              <a:gd name="connsiteX3" fmla="*/ 6483927 w 10072254"/>
              <a:gd name="connsiteY3" fmla="*/ 1828801 h 5943600"/>
              <a:gd name="connsiteX4" fmla="*/ 6040581 w 10072254"/>
              <a:gd name="connsiteY4" fmla="*/ 2064328 h 5943600"/>
              <a:gd name="connsiteX5" fmla="*/ 900545 w 10072254"/>
              <a:gd name="connsiteY5" fmla="*/ 2147455 h 5943600"/>
              <a:gd name="connsiteX6" fmla="*/ 554181 w 10072254"/>
              <a:gd name="connsiteY6" fmla="*/ 5292436 h 5943600"/>
              <a:gd name="connsiteX7" fmla="*/ 152399 w 10072254"/>
              <a:gd name="connsiteY7" fmla="*/ 5943600 h 5943600"/>
              <a:gd name="connsiteX8" fmla="*/ 0 w 10072254"/>
              <a:gd name="connsiteY8" fmla="*/ 0 h 5943600"/>
              <a:gd name="connsiteX9" fmla="*/ 10072254 w 10072254"/>
              <a:gd name="connsiteY9" fmla="*/ 0 h 5943600"/>
              <a:gd name="connsiteX0" fmla="*/ 10072254 w 10072254"/>
              <a:gd name="connsiteY0" fmla="*/ 0 h 5943600"/>
              <a:gd name="connsiteX1" fmla="*/ 9351818 w 10072254"/>
              <a:gd name="connsiteY1" fmla="*/ 484909 h 5943600"/>
              <a:gd name="connsiteX2" fmla="*/ 6816436 w 10072254"/>
              <a:gd name="connsiteY2" fmla="*/ 637309 h 5943600"/>
              <a:gd name="connsiteX3" fmla="*/ 6483927 w 10072254"/>
              <a:gd name="connsiteY3" fmla="*/ 1828801 h 5943600"/>
              <a:gd name="connsiteX4" fmla="*/ 6040581 w 10072254"/>
              <a:gd name="connsiteY4" fmla="*/ 2064328 h 5943600"/>
              <a:gd name="connsiteX5" fmla="*/ 900545 w 10072254"/>
              <a:gd name="connsiteY5" fmla="*/ 2147455 h 5943600"/>
              <a:gd name="connsiteX6" fmla="*/ 554181 w 10072254"/>
              <a:gd name="connsiteY6" fmla="*/ 5292436 h 5943600"/>
              <a:gd name="connsiteX7" fmla="*/ 152399 w 10072254"/>
              <a:gd name="connsiteY7" fmla="*/ 5943600 h 5943600"/>
              <a:gd name="connsiteX8" fmla="*/ 0 w 10072254"/>
              <a:gd name="connsiteY8" fmla="*/ 0 h 5943600"/>
              <a:gd name="connsiteX9" fmla="*/ 10072254 w 10072254"/>
              <a:gd name="connsiteY9" fmla="*/ 0 h 5943600"/>
              <a:gd name="connsiteX0" fmla="*/ 10072254 w 10072254"/>
              <a:gd name="connsiteY0" fmla="*/ 0 h 5943600"/>
              <a:gd name="connsiteX1" fmla="*/ 9351818 w 10072254"/>
              <a:gd name="connsiteY1" fmla="*/ 484909 h 5943600"/>
              <a:gd name="connsiteX2" fmla="*/ 6719454 w 10072254"/>
              <a:gd name="connsiteY2" fmla="*/ 568036 h 5943600"/>
              <a:gd name="connsiteX3" fmla="*/ 6483927 w 10072254"/>
              <a:gd name="connsiteY3" fmla="*/ 1828801 h 5943600"/>
              <a:gd name="connsiteX4" fmla="*/ 6040581 w 10072254"/>
              <a:gd name="connsiteY4" fmla="*/ 2064328 h 5943600"/>
              <a:gd name="connsiteX5" fmla="*/ 900545 w 10072254"/>
              <a:gd name="connsiteY5" fmla="*/ 2147455 h 5943600"/>
              <a:gd name="connsiteX6" fmla="*/ 554181 w 10072254"/>
              <a:gd name="connsiteY6" fmla="*/ 5292436 h 5943600"/>
              <a:gd name="connsiteX7" fmla="*/ 152399 w 10072254"/>
              <a:gd name="connsiteY7" fmla="*/ 5943600 h 5943600"/>
              <a:gd name="connsiteX8" fmla="*/ 0 w 10072254"/>
              <a:gd name="connsiteY8" fmla="*/ 0 h 5943600"/>
              <a:gd name="connsiteX9" fmla="*/ 10072254 w 10072254"/>
              <a:gd name="connsiteY9" fmla="*/ 0 h 5943600"/>
              <a:gd name="connsiteX0" fmla="*/ 10072254 w 10072254"/>
              <a:gd name="connsiteY0" fmla="*/ 0 h 5943600"/>
              <a:gd name="connsiteX1" fmla="*/ 9351818 w 10072254"/>
              <a:gd name="connsiteY1" fmla="*/ 484909 h 5943600"/>
              <a:gd name="connsiteX2" fmla="*/ 6483927 w 10072254"/>
              <a:gd name="connsiteY2" fmla="*/ 1828801 h 5943600"/>
              <a:gd name="connsiteX3" fmla="*/ 6040581 w 10072254"/>
              <a:gd name="connsiteY3" fmla="*/ 2064328 h 5943600"/>
              <a:gd name="connsiteX4" fmla="*/ 900545 w 10072254"/>
              <a:gd name="connsiteY4" fmla="*/ 2147455 h 5943600"/>
              <a:gd name="connsiteX5" fmla="*/ 554181 w 10072254"/>
              <a:gd name="connsiteY5" fmla="*/ 5292436 h 5943600"/>
              <a:gd name="connsiteX6" fmla="*/ 152399 w 10072254"/>
              <a:gd name="connsiteY6" fmla="*/ 5943600 h 5943600"/>
              <a:gd name="connsiteX7" fmla="*/ 0 w 10072254"/>
              <a:gd name="connsiteY7" fmla="*/ 0 h 5943600"/>
              <a:gd name="connsiteX8" fmla="*/ 10072254 w 10072254"/>
              <a:gd name="connsiteY8" fmla="*/ 0 h 5943600"/>
              <a:gd name="connsiteX0" fmla="*/ 10072254 w 10072254"/>
              <a:gd name="connsiteY0" fmla="*/ 0 h 5943600"/>
              <a:gd name="connsiteX1" fmla="*/ 9351818 w 10072254"/>
              <a:gd name="connsiteY1" fmla="*/ 484909 h 5943600"/>
              <a:gd name="connsiteX2" fmla="*/ 8465127 w 10072254"/>
              <a:gd name="connsiteY2" fmla="*/ 1136074 h 5943600"/>
              <a:gd name="connsiteX3" fmla="*/ 6040581 w 10072254"/>
              <a:gd name="connsiteY3" fmla="*/ 2064328 h 5943600"/>
              <a:gd name="connsiteX4" fmla="*/ 900545 w 10072254"/>
              <a:gd name="connsiteY4" fmla="*/ 2147455 h 5943600"/>
              <a:gd name="connsiteX5" fmla="*/ 554181 w 10072254"/>
              <a:gd name="connsiteY5" fmla="*/ 5292436 h 5943600"/>
              <a:gd name="connsiteX6" fmla="*/ 152399 w 10072254"/>
              <a:gd name="connsiteY6" fmla="*/ 5943600 h 5943600"/>
              <a:gd name="connsiteX7" fmla="*/ 0 w 10072254"/>
              <a:gd name="connsiteY7" fmla="*/ 0 h 5943600"/>
              <a:gd name="connsiteX8" fmla="*/ 10072254 w 10072254"/>
              <a:gd name="connsiteY8" fmla="*/ 0 h 5943600"/>
              <a:gd name="connsiteX0" fmla="*/ 10072254 w 10072254"/>
              <a:gd name="connsiteY0" fmla="*/ 0 h 5943600"/>
              <a:gd name="connsiteX1" fmla="*/ 9351818 w 10072254"/>
              <a:gd name="connsiteY1" fmla="*/ 484909 h 5943600"/>
              <a:gd name="connsiteX2" fmla="*/ 6040581 w 10072254"/>
              <a:gd name="connsiteY2" fmla="*/ 2064328 h 5943600"/>
              <a:gd name="connsiteX3" fmla="*/ 900545 w 10072254"/>
              <a:gd name="connsiteY3" fmla="*/ 2147455 h 5943600"/>
              <a:gd name="connsiteX4" fmla="*/ 554181 w 10072254"/>
              <a:gd name="connsiteY4" fmla="*/ 5292436 h 5943600"/>
              <a:gd name="connsiteX5" fmla="*/ 152399 w 10072254"/>
              <a:gd name="connsiteY5" fmla="*/ 5943600 h 5943600"/>
              <a:gd name="connsiteX6" fmla="*/ 0 w 10072254"/>
              <a:gd name="connsiteY6" fmla="*/ 0 h 5943600"/>
              <a:gd name="connsiteX7" fmla="*/ 10072254 w 10072254"/>
              <a:gd name="connsiteY7" fmla="*/ 0 h 5943600"/>
              <a:gd name="connsiteX0" fmla="*/ 10072254 w 10072254"/>
              <a:gd name="connsiteY0" fmla="*/ 0 h 5943600"/>
              <a:gd name="connsiteX1" fmla="*/ 9351818 w 10072254"/>
              <a:gd name="connsiteY1" fmla="*/ 484909 h 5943600"/>
              <a:gd name="connsiteX2" fmla="*/ 7938654 w 10072254"/>
              <a:gd name="connsiteY2" fmla="*/ 1885381 h 5943600"/>
              <a:gd name="connsiteX3" fmla="*/ 900545 w 10072254"/>
              <a:gd name="connsiteY3" fmla="*/ 2147455 h 5943600"/>
              <a:gd name="connsiteX4" fmla="*/ 554181 w 10072254"/>
              <a:gd name="connsiteY4" fmla="*/ 5292436 h 5943600"/>
              <a:gd name="connsiteX5" fmla="*/ 152399 w 10072254"/>
              <a:gd name="connsiteY5" fmla="*/ 5943600 h 5943600"/>
              <a:gd name="connsiteX6" fmla="*/ 0 w 10072254"/>
              <a:gd name="connsiteY6" fmla="*/ 0 h 5943600"/>
              <a:gd name="connsiteX7" fmla="*/ 10072254 w 10072254"/>
              <a:gd name="connsiteY7" fmla="*/ 0 h 5943600"/>
              <a:gd name="connsiteX0" fmla="*/ 10072254 w 10072254"/>
              <a:gd name="connsiteY0" fmla="*/ 0 h 5943600"/>
              <a:gd name="connsiteX1" fmla="*/ 9351818 w 10072254"/>
              <a:gd name="connsiteY1" fmla="*/ 484909 h 5943600"/>
              <a:gd name="connsiteX2" fmla="*/ 7938654 w 10072254"/>
              <a:gd name="connsiteY2" fmla="*/ 1885381 h 5943600"/>
              <a:gd name="connsiteX3" fmla="*/ 900545 w 10072254"/>
              <a:gd name="connsiteY3" fmla="*/ 2147455 h 5943600"/>
              <a:gd name="connsiteX4" fmla="*/ 554181 w 10072254"/>
              <a:gd name="connsiteY4" fmla="*/ 5292436 h 5943600"/>
              <a:gd name="connsiteX5" fmla="*/ 152399 w 10072254"/>
              <a:gd name="connsiteY5" fmla="*/ 5943600 h 5943600"/>
              <a:gd name="connsiteX6" fmla="*/ 0 w 10072254"/>
              <a:gd name="connsiteY6" fmla="*/ 0 h 5943600"/>
              <a:gd name="connsiteX7" fmla="*/ 10072254 w 10072254"/>
              <a:gd name="connsiteY7" fmla="*/ 0 h 5943600"/>
              <a:gd name="connsiteX0" fmla="*/ 10072254 w 10072254"/>
              <a:gd name="connsiteY0" fmla="*/ 0 h 5943600"/>
              <a:gd name="connsiteX1" fmla="*/ 9351818 w 10072254"/>
              <a:gd name="connsiteY1" fmla="*/ 484909 h 5943600"/>
              <a:gd name="connsiteX2" fmla="*/ 7938654 w 10072254"/>
              <a:gd name="connsiteY2" fmla="*/ 1962072 h 5943600"/>
              <a:gd name="connsiteX3" fmla="*/ 900545 w 10072254"/>
              <a:gd name="connsiteY3" fmla="*/ 2147455 h 5943600"/>
              <a:gd name="connsiteX4" fmla="*/ 554181 w 10072254"/>
              <a:gd name="connsiteY4" fmla="*/ 5292436 h 5943600"/>
              <a:gd name="connsiteX5" fmla="*/ 152399 w 10072254"/>
              <a:gd name="connsiteY5" fmla="*/ 5943600 h 5943600"/>
              <a:gd name="connsiteX6" fmla="*/ 0 w 10072254"/>
              <a:gd name="connsiteY6" fmla="*/ 0 h 5943600"/>
              <a:gd name="connsiteX7" fmla="*/ 10072254 w 10072254"/>
              <a:gd name="connsiteY7" fmla="*/ 0 h 5943600"/>
              <a:gd name="connsiteX0" fmla="*/ 10072254 w 10072254"/>
              <a:gd name="connsiteY0" fmla="*/ 0 h 5943600"/>
              <a:gd name="connsiteX1" fmla="*/ 9351818 w 10072254"/>
              <a:gd name="connsiteY1" fmla="*/ 484909 h 5943600"/>
              <a:gd name="connsiteX2" fmla="*/ 7938654 w 10072254"/>
              <a:gd name="connsiteY2" fmla="*/ 1962072 h 5943600"/>
              <a:gd name="connsiteX3" fmla="*/ 900545 w 10072254"/>
              <a:gd name="connsiteY3" fmla="*/ 2147455 h 5943600"/>
              <a:gd name="connsiteX4" fmla="*/ 554181 w 10072254"/>
              <a:gd name="connsiteY4" fmla="*/ 5292436 h 5943600"/>
              <a:gd name="connsiteX5" fmla="*/ 152399 w 10072254"/>
              <a:gd name="connsiteY5" fmla="*/ 5943600 h 5943600"/>
              <a:gd name="connsiteX6" fmla="*/ 0 w 10072254"/>
              <a:gd name="connsiteY6" fmla="*/ 0 h 5943600"/>
              <a:gd name="connsiteX7" fmla="*/ 10072254 w 10072254"/>
              <a:gd name="connsiteY7" fmla="*/ 0 h 5943600"/>
              <a:gd name="connsiteX0" fmla="*/ 10072254 w 10072254"/>
              <a:gd name="connsiteY0" fmla="*/ 0 h 5943600"/>
              <a:gd name="connsiteX1" fmla="*/ 9102436 w 10072254"/>
              <a:gd name="connsiteY1" fmla="*/ 497691 h 5943600"/>
              <a:gd name="connsiteX2" fmla="*/ 7938654 w 10072254"/>
              <a:gd name="connsiteY2" fmla="*/ 1962072 h 5943600"/>
              <a:gd name="connsiteX3" fmla="*/ 900545 w 10072254"/>
              <a:gd name="connsiteY3" fmla="*/ 2147455 h 5943600"/>
              <a:gd name="connsiteX4" fmla="*/ 554181 w 10072254"/>
              <a:gd name="connsiteY4" fmla="*/ 5292436 h 5943600"/>
              <a:gd name="connsiteX5" fmla="*/ 152399 w 10072254"/>
              <a:gd name="connsiteY5" fmla="*/ 5943600 h 5943600"/>
              <a:gd name="connsiteX6" fmla="*/ 0 w 10072254"/>
              <a:gd name="connsiteY6" fmla="*/ 0 h 5943600"/>
              <a:gd name="connsiteX7" fmla="*/ 10072254 w 10072254"/>
              <a:gd name="connsiteY7" fmla="*/ 0 h 5943600"/>
              <a:gd name="connsiteX0" fmla="*/ 10072254 w 10072254"/>
              <a:gd name="connsiteY0" fmla="*/ 0 h 5943600"/>
              <a:gd name="connsiteX1" fmla="*/ 9102436 w 10072254"/>
              <a:gd name="connsiteY1" fmla="*/ 497691 h 5943600"/>
              <a:gd name="connsiteX2" fmla="*/ 7287491 w 10072254"/>
              <a:gd name="connsiteY2" fmla="*/ 2025981 h 5943600"/>
              <a:gd name="connsiteX3" fmla="*/ 900545 w 10072254"/>
              <a:gd name="connsiteY3" fmla="*/ 2147455 h 5943600"/>
              <a:gd name="connsiteX4" fmla="*/ 554181 w 10072254"/>
              <a:gd name="connsiteY4" fmla="*/ 5292436 h 5943600"/>
              <a:gd name="connsiteX5" fmla="*/ 152399 w 10072254"/>
              <a:gd name="connsiteY5" fmla="*/ 5943600 h 5943600"/>
              <a:gd name="connsiteX6" fmla="*/ 0 w 10072254"/>
              <a:gd name="connsiteY6" fmla="*/ 0 h 5943600"/>
              <a:gd name="connsiteX7" fmla="*/ 10072254 w 10072254"/>
              <a:gd name="connsiteY7" fmla="*/ 0 h 5943600"/>
              <a:gd name="connsiteX0" fmla="*/ 10072254 w 10397280"/>
              <a:gd name="connsiteY0" fmla="*/ 0 h 5943600"/>
              <a:gd name="connsiteX1" fmla="*/ 7287491 w 10397280"/>
              <a:gd name="connsiteY1" fmla="*/ 2025981 h 5943600"/>
              <a:gd name="connsiteX2" fmla="*/ 900545 w 10397280"/>
              <a:gd name="connsiteY2" fmla="*/ 2147455 h 5943600"/>
              <a:gd name="connsiteX3" fmla="*/ 554181 w 10397280"/>
              <a:gd name="connsiteY3" fmla="*/ 5292436 h 5943600"/>
              <a:gd name="connsiteX4" fmla="*/ 152399 w 10397280"/>
              <a:gd name="connsiteY4" fmla="*/ 5943600 h 5943600"/>
              <a:gd name="connsiteX5" fmla="*/ 0 w 10397280"/>
              <a:gd name="connsiteY5" fmla="*/ 0 h 5943600"/>
              <a:gd name="connsiteX6" fmla="*/ 10072254 w 10397280"/>
              <a:gd name="connsiteY6" fmla="*/ 0 h 5943600"/>
              <a:gd name="connsiteX0" fmla="*/ 10072254 w 10072277"/>
              <a:gd name="connsiteY0" fmla="*/ 0 h 5943600"/>
              <a:gd name="connsiteX1" fmla="*/ 7287491 w 10072277"/>
              <a:gd name="connsiteY1" fmla="*/ 2025981 h 5943600"/>
              <a:gd name="connsiteX2" fmla="*/ 900545 w 10072277"/>
              <a:gd name="connsiteY2" fmla="*/ 2147455 h 5943600"/>
              <a:gd name="connsiteX3" fmla="*/ 554181 w 10072277"/>
              <a:gd name="connsiteY3" fmla="*/ 5292436 h 5943600"/>
              <a:gd name="connsiteX4" fmla="*/ 152399 w 10072277"/>
              <a:gd name="connsiteY4" fmla="*/ 5943600 h 5943600"/>
              <a:gd name="connsiteX5" fmla="*/ 0 w 10072277"/>
              <a:gd name="connsiteY5" fmla="*/ 0 h 5943600"/>
              <a:gd name="connsiteX6" fmla="*/ 10072254 w 10072277"/>
              <a:gd name="connsiteY6" fmla="*/ 0 h 5943600"/>
              <a:gd name="connsiteX0" fmla="*/ 10072254 w 10072264"/>
              <a:gd name="connsiteY0" fmla="*/ 0 h 5943600"/>
              <a:gd name="connsiteX1" fmla="*/ 7287491 w 10072264"/>
              <a:gd name="connsiteY1" fmla="*/ 2025981 h 5943600"/>
              <a:gd name="connsiteX2" fmla="*/ 900545 w 10072264"/>
              <a:gd name="connsiteY2" fmla="*/ 2147455 h 5943600"/>
              <a:gd name="connsiteX3" fmla="*/ 554181 w 10072264"/>
              <a:gd name="connsiteY3" fmla="*/ 5292436 h 5943600"/>
              <a:gd name="connsiteX4" fmla="*/ 152399 w 10072264"/>
              <a:gd name="connsiteY4" fmla="*/ 5943600 h 5943600"/>
              <a:gd name="connsiteX5" fmla="*/ 0 w 10072264"/>
              <a:gd name="connsiteY5" fmla="*/ 0 h 5943600"/>
              <a:gd name="connsiteX6" fmla="*/ 10072254 w 10072264"/>
              <a:gd name="connsiteY6" fmla="*/ 0 h 5943600"/>
              <a:gd name="connsiteX0" fmla="*/ 10072254 w 10072269"/>
              <a:gd name="connsiteY0" fmla="*/ 0 h 5943600"/>
              <a:gd name="connsiteX1" fmla="*/ 8114805 w 10072269"/>
              <a:gd name="connsiteY1" fmla="*/ 1885380 h 5943600"/>
              <a:gd name="connsiteX2" fmla="*/ 900545 w 10072269"/>
              <a:gd name="connsiteY2" fmla="*/ 2147455 h 5943600"/>
              <a:gd name="connsiteX3" fmla="*/ 554181 w 10072269"/>
              <a:gd name="connsiteY3" fmla="*/ 5292436 h 5943600"/>
              <a:gd name="connsiteX4" fmla="*/ 152399 w 10072269"/>
              <a:gd name="connsiteY4" fmla="*/ 5943600 h 5943600"/>
              <a:gd name="connsiteX5" fmla="*/ 0 w 10072269"/>
              <a:gd name="connsiteY5" fmla="*/ 0 h 5943600"/>
              <a:gd name="connsiteX6" fmla="*/ 10072254 w 10072269"/>
              <a:gd name="connsiteY6" fmla="*/ 0 h 5943600"/>
              <a:gd name="connsiteX0" fmla="*/ 10072254 w 10072269"/>
              <a:gd name="connsiteY0" fmla="*/ 0 h 5943600"/>
              <a:gd name="connsiteX1" fmla="*/ 8212777 w 10072269"/>
              <a:gd name="connsiteY1" fmla="*/ 1654392 h 5943600"/>
              <a:gd name="connsiteX2" fmla="*/ 900545 w 10072269"/>
              <a:gd name="connsiteY2" fmla="*/ 2147455 h 5943600"/>
              <a:gd name="connsiteX3" fmla="*/ 554181 w 10072269"/>
              <a:gd name="connsiteY3" fmla="*/ 5292436 h 5943600"/>
              <a:gd name="connsiteX4" fmla="*/ 152399 w 10072269"/>
              <a:gd name="connsiteY4" fmla="*/ 5943600 h 5943600"/>
              <a:gd name="connsiteX5" fmla="*/ 0 w 10072269"/>
              <a:gd name="connsiteY5" fmla="*/ 0 h 5943600"/>
              <a:gd name="connsiteX6" fmla="*/ 10072254 w 10072269"/>
              <a:gd name="connsiteY6" fmla="*/ 0 h 5943600"/>
              <a:gd name="connsiteX0" fmla="*/ 9168740 w 9168771"/>
              <a:gd name="connsiteY0" fmla="*/ 10042 h 5943600"/>
              <a:gd name="connsiteX1" fmla="*/ 8212777 w 9168771"/>
              <a:gd name="connsiteY1" fmla="*/ 1654392 h 5943600"/>
              <a:gd name="connsiteX2" fmla="*/ 900545 w 9168771"/>
              <a:gd name="connsiteY2" fmla="*/ 2147455 h 5943600"/>
              <a:gd name="connsiteX3" fmla="*/ 554181 w 9168771"/>
              <a:gd name="connsiteY3" fmla="*/ 5292436 h 5943600"/>
              <a:gd name="connsiteX4" fmla="*/ 152399 w 9168771"/>
              <a:gd name="connsiteY4" fmla="*/ 5943600 h 5943600"/>
              <a:gd name="connsiteX5" fmla="*/ 0 w 9168771"/>
              <a:gd name="connsiteY5" fmla="*/ 0 h 5943600"/>
              <a:gd name="connsiteX6" fmla="*/ 9168740 w 9168771"/>
              <a:gd name="connsiteY6" fmla="*/ 10042 h 5943600"/>
              <a:gd name="connsiteX0" fmla="*/ 9168740 w 9168771"/>
              <a:gd name="connsiteY0" fmla="*/ 10042 h 5762827"/>
              <a:gd name="connsiteX1" fmla="*/ 8212777 w 9168771"/>
              <a:gd name="connsiteY1" fmla="*/ 1654392 h 5762827"/>
              <a:gd name="connsiteX2" fmla="*/ 900545 w 9168771"/>
              <a:gd name="connsiteY2" fmla="*/ 2147455 h 5762827"/>
              <a:gd name="connsiteX3" fmla="*/ 554181 w 9168771"/>
              <a:gd name="connsiteY3" fmla="*/ 5292436 h 5762827"/>
              <a:gd name="connsiteX4" fmla="*/ 152399 w 9168771"/>
              <a:gd name="connsiteY4" fmla="*/ 5762827 h 5762827"/>
              <a:gd name="connsiteX5" fmla="*/ 0 w 9168771"/>
              <a:gd name="connsiteY5" fmla="*/ 0 h 5762827"/>
              <a:gd name="connsiteX6" fmla="*/ 9168740 w 9168771"/>
              <a:gd name="connsiteY6" fmla="*/ 10042 h 5762827"/>
              <a:gd name="connsiteX0" fmla="*/ 9168740 w 9168771"/>
              <a:gd name="connsiteY0" fmla="*/ 10042 h 5901920"/>
              <a:gd name="connsiteX1" fmla="*/ 8212777 w 9168771"/>
              <a:gd name="connsiteY1" fmla="*/ 1654392 h 5901920"/>
              <a:gd name="connsiteX2" fmla="*/ 900545 w 9168771"/>
              <a:gd name="connsiteY2" fmla="*/ 2147455 h 5901920"/>
              <a:gd name="connsiteX3" fmla="*/ 554181 w 9168771"/>
              <a:gd name="connsiteY3" fmla="*/ 5292436 h 5901920"/>
              <a:gd name="connsiteX4" fmla="*/ 31786 w 9168771"/>
              <a:gd name="connsiteY4" fmla="*/ 5901920 h 5901920"/>
              <a:gd name="connsiteX5" fmla="*/ 0 w 9168771"/>
              <a:gd name="connsiteY5" fmla="*/ 0 h 5901920"/>
              <a:gd name="connsiteX6" fmla="*/ 9168740 w 9168771"/>
              <a:gd name="connsiteY6" fmla="*/ 10042 h 5901920"/>
              <a:gd name="connsiteX0" fmla="*/ 9197653 w 9197684"/>
              <a:gd name="connsiteY0" fmla="*/ 10042 h 7223314"/>
              <a:gd name="connsiteX1" fmla="*/ 8241690 w 9197684"/>
              <a:gd name="connsiteY1" fmla="*/ 1654392 h 7223314"/>
              <a:gd name="connsiteX2" fmla="*/ 929458 w 9197684"/>
              <a:gd name="connsiteY2" fmla="*/ 2147455 h 7223314"/>
              <a:gd name="connsiteX3" fmla="*/ 583094 w 9197684"/>
              <a:gd name="connsiteY3" fmla="*/ 5292436 h 7223314"/>
              <a:gd name="connsiteX4" fmla="*/ 392 w 9197684"/>
              <a:gd name="connsiteY4" fmla="*/ 7223314 h 7223314"/>
              <a:gd name="connsiteX5" fmla="*/ 28913 w 9197684"/>
              <a:gd name="connsiteY5" fmla="*/ 0 h 7223314"/>
              <a:gd name="connsiteX6" fmla="*/ 9197653 w 9197684"/>
              <a:gd name="connsiteY6" fmla="*/ 10042 h 7223314"/>
              <a:gd name="connsiteX0" fmla="*/ 9197653 w 9197684"/>
              <a:gd name="connsiteY0" fmla="*/ 10042 h 7223314"/>
              <a:gd name="connsiteX1" fmla="*/ 8241690 w 9197684"/>
              <a:gd name="connsiteY1" fmla="*/ 1654392 h 7223314"/>
              <a:gd name="connsiteX2" fmla="*/ 929458 w 9197684"/>
              <a:gd name="connsiteY2" fmla="*/ 2147455 h 7223314"/>
              <a:gd name="connsiteX3" fmla="*/ 417251 w 9197684"/>
              <a:gd name="connsiteY3" fmla="*/ 6975476 h 7223314"/>
              <a:gd name="connsiteX4" fmla="*/ 392 w 9197684"/>
              <a:gd name="connsiteY4" fmla="*/ 7223314 h 7223314"/>
              <a:gd name="connsiteX5" fmla="*/ 28913 w 9197684"/>
              <a:gd name="connsiteY5" fmla="*/ 0 h 7223314"/>
              <a:gd name="connsiteX6" fmla="*/ 9197653 w 9197684"/>
              <a:gd name="connsiteY6" fmla="*/ 10042 h 7223314"/>
              <a:gd name="connsiteX0" fmla="*/ 9197653 w 9197684"/>
              <a:gd name="connsiteY0" fmla="*/ 10042 h 7223314"/>
              <a:gd name="connsiteX1" fmla="*/ 8241690 w 9197684"/>
              <a:gd name="connsiteY1" fmla="*/ 1654392 h 7223314"/>
              <a:gd name="connsiteX2" fmla="*/ 787656 w 9197684"/>
              <a:gd name="connsiteY2" fmla="*/ 1406120 h 7223314"/>
              <a:gd name="connsiteX3" fmla="*/ 417251 w 9197684"/>
              <a:gd name="connsiteY3" fmla="*/ 6975476 h 7223314"/>
              <a:gd name="connsiteX4" fmla="*/ 392 w 9197684"/>
              <a:gd name="connsiteY4" fmla="*/ 7223314 h 7223314"/>
              <a:gd name="connsiteX5" fmla="*/ 28913 w 9197684"/>
              <a:gd name="connsiteY5" fmla="*/ 0 h 7223314"/>
              <a:gd name="connsiteX6" fmla="*/ 9197653 w 9197684"/>
              <a:gd name="connsiteY6" fmla="*/ 10042 h 7223314"/>
              <a:gd name="connsiteX0" fmla="*/ 9197653 w 9197692"/>
              <a:gd name="connsiteY0" fmla="*/ 10042 h 7223314"/>
              <a:gd name="connsiteX1" fmla="*/ 8430760 w 9197692"/>
              <a:gd name="connsiteY1" fmla="*/ 1145634 h 7223314"/>
              <a:gd name="connsiteX2" fmla="*/ 787656 w 9197692"/>
              <a:gd name="connsiteY2" fmla="*/ 1406120 h 7223314"/>
              <a:gd name="connsiteX3" fmla="*/ 417251 w 9197692"/>
              <a:gd name="connsiteY3" fmla="*/ 6975476 h 7223314"/>
              <a:gd name="connsiteX4" fmla="*/ 392 w 9197692"/>
              <a:gd name="connsiteY4" fmla="*/ 7223314 h 7223314"/>
              <a:gd name="connsiteX5" fmla="*/ 28913 w 9197692"/>
              <a:gd name="connsiteY5" fmla="*/ 0 h 7223314"/>
              <a:gd name="connsiteX6" fmla="*/ 9197653 w 9197692"/>
              <a:gd name="connsiteY6" fmla="*/ 10042 h 722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7692" h="7223314">
                <a:moveTo>
                  <a:pt x="9197653" y="10042"/>
                </a:moveTo>
                <a:cubicBezTo>
                  <a:pt x="9203920" y="26330"/>
                  <a:pt x="8457150" y="1159314"/>
                  <a:pt x="8430760" y="1145634"/>
                </a:cubicBezTo>
                <a:lnTo>
                  <a:pt x="787656" y="1406120"/>
                </a:lnTo>
                <a:lnTo>
                  <a:pt x="417251" y="6975476"/>
                </a:lnTo>
                <a:lnTo>
                  <a:pt x="392" y="7223314"/>
                </a:lnTo>
                <a:cubicBezTo>
                  <a:pt x="-4226" y="6336623"/>
                  <a:pt x="33531" y="886691"/>
                  <a:pt x="28913" y="0"/>
                </a:cubicBezTo>
                <a:lnTo>
                  <a:pt x="9197653" y="100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3B4806-EF6C-3E44-AE7F-CB83B5ECE3E5}"/>
              </a:ext>
            </a:extLst>
          </p:cNvPr>
          <p:cNvSpPr>
            <a:spLocks noChangeAspect="1"/>
          </p:cNvSpPr>
          <p:nvPr/>
        </p:nvSpPr>
        <p:spPr>
          <a:xfrm rot="20355251" flipH="1" flipV="1">
            <a:off x="22143" y="-1671723"/>
            <a:ext cx="3334613" cy="3275626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F95F7A7-0DC0-F14E-B2B0-0CB7F7A3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1EB51C0-1562-6244-BBE0-176A9A349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6CA6481-4165-1142-9FC3-4C72FDC41E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1"/>
            <a:ext cx="8536757" cy="3424848"/>
          </a:xfrm>
          <a:noFill/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tx1"/>
                </a:solidFill>
              </a:defRPr>
            </a:lvl2pPr>
            <a:lvl3pPr marL="520231" indent="-174468">
              <a:tabLst/>
              <a:defRPr sz="1199">
                <a:solidFill>
                  <a:schemeClr val="tx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aprimo Logo" descr="Logo&#10;&#10;Description automatically generated">
            <a:extLst>
              <a:ext uri="{FF2B5EF4-FFF2-40B4-BE49-F238E27FC236}">
                <a16:creationId xmlns:a16="http://schemas.microsoft.com/office/drawing/2014/main" id="{DF44CE86-C13B-7041-B0DC-5E64E911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49F0946-3447-0343-B03D-EFE00F51028A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B03C7-0456-EE4F-BF70-A509283306B4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116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Quote Teal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D6556530-E0DD-1E4D-9BB3-9B5FF80F1753}"/>
              </a:ext>
            </a:extLst>
          </p:cNvPr>
          <p:cNvSpPr/>
          <p:nvPr/>
        </p:nvSpPr>
        <p:spPr>
          <a:xfrm>
            <a:off x="3" y="1"/>
            <a:ext cx="5347607" cy="5195839"/>
          </a:xfrm>
          <a:custGeom>
            <a:avLst/>
            <a:gdLst>
              <a:gd name="connsiteX0" fmla="*/ 0 w 5347607"/>
              <a:gd name="connsiteY0" fmla="*/ 0 h 5200650"/>
              <a:gd name="connsiteX1" fmla="*/ 5347607 w 5347607"/>
              <a:gd name="connsiteY1" fmla="*/ 0 h 5200650"/>
              <a:gd name="connsiteX2" fmla="*/ 5347607 w 5347607"/>
              <a:gd name="connsiteY2" fmla="*/ 81643 h 5200650"/>
              <a:gd name="connsiteX3" fmla="*/ 3208564 w 5347607"/>
              <a:gd name="connsiteY3" fmla="*/ 1518557 h 5200650"/>
              <a:gd name="connsiteX4" fmla="*/ 4212771 w 5347607"/>
              <a:gd name="connsiteY4" fmla="*/ 5200650 h 5200650"/>
              <a:gd name="connsiteX5" fmla="*/ 0 w 5347607"/>
              <a:gd name="connsiteY5" fmla="*/ 5200650 h 5200650"/>
              <a:gd name="connsiteX6" fmla="*/ 0 w 5347607"/>
              <a:gd name="connsiteY6" fmla="*/ 0 h 5200650"/>
              <a:gd name="connsiteX0" fmla="*/ 0 w 5347607"/>
              <a:gd name="connsiteY0" fmla="*/ 0 h 5200650"/>
              <a:gd name="connsiteX1" fmla="*/ 5347607 w 5347607"/>
              <a:gd name="connsiteY1" fmla="*/ 0 h 5200650"/>
              <a:gd name="connsiteX2" fmla="*/ 3208564 w 5347607"/>
              <a:gd name="connsiteY2" fmla="*/ 1518557 h 5200650"/>
              <a:gd name="connsiteX3" fmla="*/ 4212771 w 5347607"/>
              <a:gd name="connsiteY3" fmla="*/ 5200650 h 5200650"/>
              <a:gd name="connsiteX4" fmla="*/ 0 w 5347607"/>
              <a:gd name="connsiteY4" fmla="*/ 5200650 h 5200650"/>
              <a:gd name="connsiteX5" fmla="*/ 0 w 5347607"/>
              <a:gd name="connsiteY5" fmla="*/ 0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7607" h="5200650">
                <a:moveTo>
                  <a:pt x="0" y="0"/>
                </a:moveTo>
                <a:lnTo>
                  <a:pt x="5347607" y="0"/>
                </a:lnTo>
                <a:lnTo>
                  <a:pt x="3208564" y="1518557"/>
                </a:lnTo>
                <a:lnTo>
                  <a:pt x="4212771" y="5200650"/>
                </a:lnTo>
                <a:lnTo>
                  <a:pt x="0" y="52006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3B4806-EF6C-3E44-AE7F-CB83B5ECE3E5}"/>
              </a:ext>
            </a:extLst>
          </p:cNvPr>
          <p:cNvSpPr>
            <a:spLocks noChangeAspect="1"/>
          </p:cNvSpPr>
          <p:nvPr/>
        </p:nvSpPr>
        <p:spPr>
          <a:xfrm rot="20355251" flipH="1" flipV="1">
            <a:off x="38471" y="-1802231"/>
            <a:ext cx="3334613" cy="3275626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12" name="Title Placeholder 6">
            <a:extLst>
              <a:ext uri="{FF2B5EF4-FFF2-40B4-BE49-F238E27FC236}">
                <a16:creationId xmlns:a16="http://schemas.microsoft.com/office/drawing/2014/main" id="{07599A62-3273-584B-8846-C5D4D01C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50D27A3-D9F4-5340-9946-C81D29B674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B060D2E-600E-0E43-A995-A5C3052A13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38600" y="1126081"/>
            <a:ext cx="4879156" cy="3424848"/>
          </a:xfrm>
          <a:noFill/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tx1"/>
                </a:solidFill>
              </a:defRPr>
            </a:lvl2pPr>
            <a:lvl3pPr marL="520231" indent="-174468">
              <a:tabLst/>
              <a:defRPr sz="1199">
                <a:solidFill>
                  <a:schemeClr val="tx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DDF90A-2A9C-CD4A-A1BC-18384B27D8C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63406" y="2712439"/>
            <a:ext cx="3094936" cy="1813177"/>
          </a:xfrm>
        </p:spPr>
        <p:txBody>
          <a:bodyPr anchor="b">
            <a:spAutoFit/>
          </a:bodyPr>
          <a:lstStyle>
            <a:lvl1pPr marL="120541" indent="-112612">
              <a:lnSpc>
                <a:spcPct val="100000"/>
              </a:lnSpc>
              <a:spcBef>
                <a:spcPts val="699"/>
              </a:spcBef>
              <a:buFontTx/>
              <a:buNone/>
              <a:tabLst/>
              <a:defRPr sz="1398" b="1">
                <a:solidFill>
                  <a:schemeClr val="bg1"/>
                </a:solidFill>
              </a:defRPr>
            </a:lvl1pPr>
            <a:lvl2pPr marL="342283" indent="0">
              <a:lnSpc>
                <a:spcPct val="100000"/>
              </a:lnSpc>
              <a:buFontTx/>
              <a:buNone/>
              <a:defRPr sz="1198" b="1">
                <a:solidFill>
                  <a:schemeClr val="bg1"/>
                </a:solidFill>
              </a:defRPr>
            </a:lvl2pPr>
            <a:lvl3pPr marL="684566" indent="0">
              <a:lnSpc>
                <a:spcPct val="100000"/>
              </a:lnSpc>
              <a:buFontTx/>
              <a:buNone/>
              <a:defRPr sz="1098" b="1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34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34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“</a:t>
            </a:r>
          </a:p>
        </p:txBody>
      </p:sp>
      <p:pic>
        <p:nvPicPr>
          <p:cNvPr id="10" name="aprimo Logo" descr="Logo&#10;&#10;Description automatically generated">
            <a:extLst>
              <a:ext uri="{FF2B5EF4-FFF2-40B4-BE49-F238E27FC236}">
                <a16:creationId xmlns:a16="http://schemas.microsoft.com/office/drawing/2014/main" id="{DD791D7A-2A03-E04A-BA07-0C9E0511A7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14225F0-8D25-A841-9FE6-45F0056A4F83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A00F86-C836-9F47-89E5-B2E23CAC6F1C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3553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Quote Blu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D6556530-E0DD-1E4D-9BB3-9B5FF80F1753}"/>
              </a:ext>
            </a:extLst>
          </p:cNvPr>
          <p:cNvSpPr/>
          <p:nvPr/>
        </p:nvSpPr>
        <p:spPr>
          <a:xfrm>
            <a:off x="3" y="1"/>
            <a:ext cx="5347607" cy="5195839"/>
          </a:xfrm>
          <a:custGeom>
            <a:avLst/>
            <a:gdLst>
              <a:gd name="connsiteX0" fmla="*/ 0 w 5347607"/>
              <a:gd name="connsiteY0" fmla="*/ 0 h 5200650"/>
              <a:gd name="connsiteX1" fmla="*/ 5347607 w 5347607"/>
              <a:gd name="connsiteY1" fmla="*/ 0 h 5200650"/>
              <a:gd name="connsiteX2" fmla="*/ 5347607 w 5347607"/>
              <a:gd name="connsiteY2" fmla="*/ 81643 h 5200650"/>
              <a:gd name="connsiteX3" fmla="*/ 3208564 w 5347607"/>
              <a:gd name="connsiteY3" fmla="*/ 1518557 h 5200650"/>
              <a:gd name="connsiteX4" fmla="*/ 4212771 w 5347607"/>
              <a:gd name="connsiteY4" fmla="*/ 5200650 h 5200650"/>
              <a:gd name="connsiteX5" fmla="*/ 0 w 5347607"/>
              <a:gd name="connsiteY5" fmla="*/ 5200650 h 5200650"/>
              <a:gd name="connsiteX6" fmla="*/ 0 w 5347607"/>
              <a:gd name="connsiteY6" fmla="*/ 0 h 5200650"/>
              <a:gd name="connsiteX0" fmla="*/ 0 w 5347607"/>
              <a:gd name="connsiteY0" fmla="*/ 0 h 5200650"/>
              <a:gd name="connsiteX1" fmla="*/ 5347607 w 5347607"/>
              <a:gd name="connsiteY1" fmla="*/ 0 h 5200650"/>
              <a:gd name="connsiteX2" fmla="*/ 3208564 w 5347607"/>
              <a:gd name="connsiteY2" fmla="*/ 1518557 h 5200650"/>
              <a:gd name="connsiteX3" fmla="*/ 4212771 w 5347607"/>
              <a:gd name="connsiteY3" fmla="*/ 5200650 h 5200650"/>
              <a:gd name="connsiteX4" fmla="*/ 0 w 5347607"/>
              <a:gd name="connsiteY4" fmla="*/ 5200650 h 5200650"/>
              <a:gd name="connsiteX5" fmla="*/ 0 w 5347607"/>
              <a:gd name="connsiteY5" fmla="*/ 0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7607" h="5200650">
                <a:moveTo>
                  <a:pt x="0" y="0"/>
                </a:moveTo>
                <a:lnTo>
                  <a:pt x="5347607" y="0"/>
                </a:lnTo>
                <a:lnTo>
                  <a:pt x="3208564" y="1518557"/>
                </a:lnTo>
                <a:lnTo>
                  <a:pt x="4212771" y="5200650"/>
                </a:lnTo>
                <a:lnTo>
                  <a:pt x="0" y="52006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3B4806-EF6C-3E44-AE7F-CB83B5ECE3E5}"/>
              </a:ext>
            </a:extLst>
          </p:cNvPr>
          <p:cNvSpPr>
            <a:spLocks noChangeAspect="1"/>
          </p:cNvSpPr>
          <p:nvPr/>
        </p:nvSpPr>
        <p:spPr>
          <a:xfrm rot="20355251" flipH="1" flipV="1">
            <a:off x="38471" y="-1802231"/>
            <a:ext cx="3334613" cy="3275626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12" name="Title Placeholder 6">
            <a:extLst>
              <a:ext uri="{FF2B5EF4-FFF2-40B4-BE49-F238E27FC236}">
                <a16:creationId xmlns:a16="http://schemas.microsoft.com/office/drawing/2014/main" id="{58467A94-13B9-1141-B6B3-AA355BCA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3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450FD81-E87B-0746-A562-535B00B247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494DD9B-F6AB-5B42-9864-1E40CB946F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38600" y="1126081"/>
            <a:ext cx="4879156" cy="3424848"/>
          </a:xfrm>
          <a:noFill/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tx1"/>
                </a:solidFill>
              </a:defRPr>
            </a:lvl2pPr>
            <a:lvl3pPr marL="520231" indent="-174468">
              <a:tabLst/>
              <a:defRPr sz="1199">
                <a:solidFill>
                  <a:schemeClr val="tx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C78D373-CC0A-CB44-BE4A-0E8D0D007F6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63406" y="2712439"/>
            <a:ext cx="3094936" cy="1813177"/>
          </a:xfrm>
        </p:spPr>
        <p:txBody>
          <a:bodyPr anchor="b">
            <a:spAutoFit/>
          </a:bodyPr>
          <a:lstStyle>
            <a:lvl1pPr marL="120541" indent="-112612">
              <a:lnSpc>
                <a:spcPct val="100000"/>
              </a:lnSpc>
              <a:spcBef>
                <a:spcPts val="699"/>
              </a:spcBef>
              <a:buFontTx/>
              <a:buNone/>
              <a:tabLst/>
              <a:defRPr sz="1398" b="1">
                <a:solidFill>
                  <a:schemeClr val="bg1"/>
                </a:solidFill>
              </a:defRPr>
            </a:lvl1pPr>
            <a:lvl2pPr marL="342283" indent="0">
              <a:lnSpc>
                <a:spcPct val="100000"/>
              </a:lnSpc>
              <a:buFontTx/>
              <a:buNone/>
              <a:defRPr sz="1198" b="1">
                <a:solidFill>
                  <a:schemeClr val="bg1"/>
                </a:solidFill>
              </a:defRPr>
            </a:lvl2pPr>
            <a:lvl3pPr marL="684566" indent="0">
              <a:lnSpc>
                <a:spcPct val="100000"/>
              </a:lnSpc>
              <a:buFontTx/>
              <a:buNone/>
              <a:defRPr sz="1098" b="1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34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34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“</a:t>
            </a:r>
          </a:p>
        </p:txBody>
      </p:sp>
      <p:pic>
        <p:nvPicPr>
          <p:cNvPr id="10" name="aprimo Logo" descr="Logo&#10;&#10;Description automatically generated">
            <a:extLst>
              <a:ext uri="{FF2B5EF4-FFF2-40B4-BE49-F238E27FC236}">
                <a16:creationId xmlns:a16="http://schemas.microsoft.com/office/drawing/2014/main" id="{4C306D16-8CD4-8044-8FFA-A940D4CF3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B231EE5-3E35-3C42-9B17-E186F2F7B623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D05BF-C29B-8242-A261-706F1C2D61B3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535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Quote Blu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4D54661B-4D8A-B343-BB77-6761DE2DA0D3}"/>
              </a:ext>
            </a:extLst>
          </p:cNvPr>
          <p:cNvSpPr/>
          <p:nvPr/>
        </p:nvSpPr>
        <p:spPr>
          <a:xfrm>
            <a:off x="-16625" y="-8304"/>
            <a:ext cx="9168938" cy="5165733"/>
          </a:xfrm>
          <a:custGeom>
            <a:avLst/>
            <a:gdLst>
              <a:gd name="connsiteX0" fmla="*/ 9152312 w 9168938"/>
              <a:gd name="connsiteY0" fmla="*/ 0 h 5170517"/>
              <a:gd name="connsiteX1" fmla="*/ 0 w 9168938"/>
              <a:gd name="connsiteY1" fmla="*/ 0 h 5170517"/>
              <a:gd name="connsiteX2" fmla="*/ 365760 w 9168938"/>
              <a:gd name="connsiteY2" fmla="*/ 573578 h 5170517"/>
              <a:gd name="connsiteX3" fmla="*/ 6035040 w 9168938"/>
              <a:gd name="connsiteY3" fmla="*/ 1097280 h 5170517"/>
              <a:gd name="connsiteX4" fmla="*/ 5286894 w 9168938"/>
              <a:gd name="connsiteY4" fmla="*/ 5170517 h 5170517"/>
              <a:gd name="connsiteX5" fmla="*/ 9168938 w 9168938"/>
              <a:gd name="connsiteY5" fmla="*/ 5170517 h 5170517"/>
              <a:gd name="connsiteX6" fmla="*/ 9152312 w 9168938"/>
              <a:gd name="connsiteY6" fmla="*/ 0 h 517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8938" h="5170517">
                <a:moveTo>
                  <a:pt x="9152312" y="0"/>
                </a:moveTo>
                <a:lnTo>
                  <a:pt x="0" y="0"/>
                </a:lnTo>
                <a:lnTo>
                  <a:pt x="365760" y="573578"/>
                </a:lnTo>
                <a:lnTo>
                  <a:pt x="6035040" y="1097280"/>
                </a:lnTo>
                <a:lnTo>
                  <a:pt x="5286894" y="5170517"/>
                </a:lnTo>
                <a:lnTo>
                  <a:pt x="9168938" y="5170517"/>
                </a:lnTo>
                <a:lnTo>
                  <a:pt x="91523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3B4806-EF6C-3E44-AE7F-CB83B5ECE3E5}"/>
              </a:ext>
            </a:extLst>
          </p:cNvPr>
          <p:cNvSpPr>
            <a:spLocks noChangeAspect="1"/>
          </p:cNvSpPr>
          <p:nvPr/>
        </p:nvSpPr>
        <p:spPr>
          <a:xfrm rot="20355251" flipH="1" flipV="1">
            <a:off x="38471" y="-1802231"/>
            <a:ext cx="3334613" cy="3275626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3B9E877E-A889-7A4C-9ED6-FDD95605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3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EC4B465-2CE4-834C-96D3-DB8FB149E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4C767D0-E1EE-5740-B4AC-929B8A17D5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5181600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616DCF5-86F1-9E48-A9AB-1AD821FD7C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822820" y="2712439"/>
            <a:ext cx="3094936" cy="1813177"/>
          </a:xfrm>
        </p:spPr>
        <p:txBody>
          <a:bodyPr anchor="b">
            <a:spAutoFit/>
          </a:bodyPr>
          <a:lstStyle>
            <a:lvl1pPr marL="120541" indent="-112612">
              <a:lnSpc>
                <a:spcPct val="100000"/>
              </a:lnSpc>
              <a:spcBef>
                <a:spcPts val="699"/>
              </a:spcBef>
              <a:buFontTx/>
              <a:buNone/>
              <a:tabLst/>
              <a:defRPr sz="1398" b="1">
                <a:solidFill>
                  <a:schemeClr val="bg1"/>
                </a:solidFill>
              </a:defRPr>
            </a:lvl1pPr>
            <a:lvl2pPr marL="342283" indent="0">
              <a:lnSpc>
                <a:spcPct val="100000"/>
              </a:lnSpc>
              <a:buFontTx/>
              <a:buNone/>
              <a:defRPr sz="1198" b="1">
                <a:solidFill>
                  <a:schemeClr val="bg1"/>
                </a:solidFill>
              </a:defRPr>
            </a:lvl2pPr>
            <a:lvl3pPr marL="684566" indent="0">
              <a:lnSpc>
                <a:spcPct val="100000"/>
              </a:lnSpc>
              <a:buFontTx/>
              <a:buNone/>
              <a:defRPr sz="1098" b="1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34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34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“</a:t>
            </a:r>
          </a:p>
        </p:txBody>
      </p:sp>
      <p:pic>
        <p:nvPicPr>
          <p:cNvPr id="18" name="aprimo Logo" descr="Logo&#10;&#10;Description automatically generated">
            <a:extLst>
              <a:ext uri="{FF2B5EF4-FFF2-40B4-BE49-F238E27FC236}">
                <a16:creationId xmlns:a16="http://schemas.microsoft.com/office/drawing/2014/main" id="{AE4BC31B-58FA-AE4D-B512-E88F9B9A61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432DF77-728E-2944-8220-B5D9883FDEB2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E1653D-6512-2740-BFEF-AE103702D1F2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78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9719"/>
            <a:ext cx="8464112" cy="9937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0013"/>
            <a:ext cx="4062248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7BB635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 </a:t>
            </a:r>
            <a:r>
              <a:rPr lang="en-US" sz="900" b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    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687614" y="1370013"/>
            <a:ext cx="4062248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5F697-E78B-0A47-B1FE-EF1E9A008C25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BB8AD9E-0C27-6C42-98C8-7EEC98C6C4C8}"/>
              </a:ext>
            </a:extLst>
          </p:cNvPr>
          <p:cNvSpPr txBox="1">
            <a:spLocks/>
          </p:cNvSpPr>
          <p:nvPr userDrawn="1"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7BB635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 </a:t>
            </a:r>
            <a:r>
              <a:rPr lang="en-US" sz="900" b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508E6-C56B-A240-BE02-C9B5B8B1A1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91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Quote Teal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4D54661B-4D8A-B343-BB77-6761DE2DA0D3}"/>
              </a:ext>
            </a:extLst>
          </p:cNvPr>
          <p:cNvSpPr/>
          <p:nvPr/>
        </p:nvSpPr>
        <p:spPr>
          <a:xfrm>
            <a:off x="-16625" y="-8304"/>
            <a:ext cx="9168938" cy="5165733"/>
          </a:xfrm>
          <a:custGeom>
            <a:avLst/>
            <a:gdLst>
              <a:gd name="connsiteX0" fmla="*/ 9152312 w 9168938"/>
              <a:gd name="connsiteY0" fmla="*/ 0 h 5170517"/>
              <a:gd name="connsiteX1" fmla="*/ 0 w 9168938"/>
              <a:gd name="connsiteY1" fmla="*/ 0 h 5170517"/>
              <a:gd name="connsiteX2" fmla="*/ 365760 w 9168938"/>
              <a:gd name="connsiteY2" fmla="*/ 573578 h 5170517"/>
              <a:gd name="connsiteX3" fmla="*/ 6035040 w 9168938"/>
              <a:gd name="connsiteY3" fmla="*/ 1097280 h 5170517"/>
              <a:gd name="connsiteX4" fmla="*/ 5286894 w 9168938"/>
              <a:gd name="connsiteY4" fmla="*/ 5170517 h 5170517"/>
              <a:gd name="connsiteX5" fmla="*/ 9168938 w 9168938"/>
              <a:gd name="connsiteY5" fmla="*/ 5170517 h 5170517"/>
              <a:gd name="connsiteX6" fmla="*/ 9152312 w 9168938"/>
              <a:gd name="connsiteY6" fmla="*/ 0 h 517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8938" h="5170517">
                <a:moveTo>
                  <a:pt x="9152312" y="0"/>
                </a:moveTo>
                <a:lnTo>
                  <a:pt x="0" y="0"/>
                </a:lnTo>
                <a:lnTo>
                  <a:pt x="365760" y="573578"/>
                </a:lnTo>
                <a:lnTo>
                  <a:pt x="6035040" y="1097280"/>
                </a:lnTo>
                <a:lnTo>
                  <a:pt x="5286894" y="5170517"/>
                </a:lnTo>
                <a:lnTo>
                  <a:pt x="9168938" y="5170517"/>
                </a:lnTo>
                <a:lnTo>
                  <a:pt x="91523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3B4806-EF6C-3E44-AE7F-CB83B5ECE3E5}"/>
              </a:ext>
            </a:extLst>
          </p:cNvPr>
          <p:cNvSpPr>
            <a:spLocks noChangeAspect="1"/>
          </p:cNvSpPr>
          <p:nvPr/>
        </p:nvSpPr>
        <p:spPr>
          <a:xfrm rot="20355251" flipH="1" flipV="1">
            <a:off x="38471" y="-1802231"/>
            <a:ext cx="3334613" cy="3275626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53F113-4B9D-874C-8DB5-1D9568B643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30" y="4653672"/>
            <a:ext cx="839257" cy="347151"/>
          </a:xfrm>
          <a:prstGeom prst="rect">
            <a:avLst/>
          </a:prstGeom>
        </p:spPr>
      </p:pic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3B9E877E-A889-7A4C-9ED6-FDD95605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EC4B465-2CE4-834C-96D3-DB8FB149E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4C767D0-E1EE-5740-B4AC-929B8A17D5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5181600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616DCF5-86F1-9E48-A9AB-1AD821FD7C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822820" y="2712439"/>
            <a:ext cx="3094936" cy="1813177"/>
          </a:xfrm>
        </p:spPr>
        <p:txBody>
          <a:bodyPr anchor="b">
            <a:spAutoFit/>
          </a:bodyPr>
          <a:lstStyle>
            <a:lvl1pPr marL="120541" indent="-112612">
              <a:lnSpc>
                <a:spcPct val="100000"/>
              </a:lnSpc>
              <a:spcBef>
                <a:spcPts val="699"/>
              </a:spcBef>
              <a:buFontTx/>
              <a:buNone/>
              <a:tabLst/>
              <a:defRPr sz="1398" b="1">
                <a:solidFill>
                  <a:schemeClr val="bg1"/>
                </a:solidFill>
              </a:defRPr>
            </a:lvl1pPr>
            <a:lvl2pPr marL="342283" indent="0">
              <a:lnSpc>
                <a:spcPct val="100000"/>
              </a:lnSpc>
              <a:buFontTx/>
              <a:buNone/>
              <a:defRPr sz="1198" b="1">
                <a:solidFill>
                  <a:schemeClr val="bg1"/>
                </a:solidFill>
              </a:defRPr>
            </a:lvl2pPr>
            <a:lvl3pPr marL="684566" indent="0">
              <a:lnSpc>
                <a:spcPct val="100000"/>
              </a:lnSpc>
              <a:buFontTx/>
              <a:buNone/>
              <a:defRPr sz="1098" b="1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34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34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“</a:t>
            </a:r>
          </a:p>
        </p:txBody>
      </p:sp>
      <p:pic>
        <p:nvPicPr>
          <p:cNvPr id="13" name="Picture 3" descr="white logo.eps">
            <a:extLst>
              <a:ext uri="{FF2B5EF4-FFF2-40B4-BE49-F238E27FC236}">
                <a16:creationId xmlns:a16="http://schemas.microsoft.com/office/drawing/2014/main" id="{04AAC137-2C31-1B44-A79A-2C41B74C2C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4" y="4656299"/>
            <a:ext cx="807719" cy="34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A22229EE-E176-CD42-9837-594F0DBDA60F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29BCF3-2156-874F-8149-EA54038967F1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782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ity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50B52E-5ECB-134C-97D7-9FA223914349}"/>
              </a:ext>
            </a:extLst>
          </p:cNvPr>
          <p:cNvSpPr/>
          <p:nvPr/>
        </p:nvSpPr>
        <p:spPr>
          <a:xfrm>
            <a:off x="-27927" y="4060981"/>
            <a:ext cx="9178860" cy="1082156"/>
          </a:xfrm>
          <a:custGeom>
            <a:avLst/>
            <a:gdLst>
              <a:gd name="connsiteX0" fmla="*/ 0 w 9144000"/>
              <a:gd name="connsiteY0" fmla="*/ 0 h 1052712"/>
              <a:gd name="connsiteX1" fmla="*/ 9144000 w 9144000"/>
              <a:gd name="connsiteY1" fmla="*/ 0 h 1052712"/>
              <a:gd name="connsiteX2" fmla="*/ 9144000 w 9144000"/>
              <a:gd name="connsiteY2" fmla="*/ 1052712 h 1052712"/>
              <a:gd name="connsiteX3" fmla="*/ 0 w 9144000"/>
              <a:gd name="connsiteY3" fmla="*/ 1052712 h 1052712"/>
              <a:gd name="connsiteX4" fmla="*/ 0 w 9144000"/>
              <a:gd name="connsiteY4" fmla="*/ 0 h 1052712"/>
              <a:gd name="connsiteX0" fmla="*/ 0 w 9178835"/>
              <a:gd name="connsiteY0" fmla="*/ 583474 h 1052712"/>
              <a:gd name="connsiteX1" fmla="*/ 9178835 w 9178835"/>
              <a:gd name="connsiteY1" fmla="*/ 0 h 1052712"/>
              <a:gd name="connsiteX2" fmla="*/ 9178835 w 9178835"/>
              <a:gd name="connsiteY2" fmla="*/ 1052712 h 1052712"/>
              <a:gd name="connsiteX3" fmla="*/ 34835 w 9178835"/>
              <a:gd name="connsiteY3" fmla="*/ 1052712 h 1052712"/>
              <a:gd name="connsiteX4" fmla="*/ 0 w 9178835"/>
              <a:gd name="connsiteY4" fmla="*/ 583474 h 1052712"/>
              <a:gd name="connsiteX0" fmla="*/ 25 w 9178860"/>
              <a:gd name="connsiteY0" fmla="*/ 583474 h 1052712"/>
              <a:gd name="connsiteX1" fmla="*/ 9178860 w 9178860"/>
              <a:gd name="connsiteY1" fmla="*/ 0 h 1052712"/>
              <a:gd name="connsiteX2" fmla="*/ 9178860 w 9178860"/>
              <a:gd name="connsiteY2" fmla="*/ 1052712 h 1052712"/>
              <a:gd name="connsiteX3" fmla="*/ 34860 w 9178860"/>
              <a:gd name="connsiteY3" fmla="*/ 1052712 h 1052712"/>
              <a:gd name="connsiteX4" fmla="*/ 25 w 9178860"/>
              <a:gd name="connsiteY4" fmla="*/ 583474 h 1052712"/>
              <a:gd name="connsiteX0" fmla="*/ 25 w 9178860"/>
              <a:gd name="connsiteY0" fmla="*/ 583474 h 1052712"/>
              <a:gd name="connsiteX1" fmla="*/ 9178860 w 9178860"/>
              <a:gd name="connsiteY1" fmla="*/ 0 h 1052712"/>
              <a:gd name="connsiteX2" fmla="*/ 9178860 w 9178860"/>
              <a:gd name="connsiteY2" fmla="*/ 1052712 h 1052712"/>
              <a:gd name="connsiteX3" fmla="*/ 34860 w 9178860"/>
              <a:gd name="connsiteY3" fmla="*/ 1052712 h 1052712"/>
              <a:gd name="connsiteX4" fmla="*/ 25 w 9178860"/>
              <a:gd name="connsiteY4" fmla="*/ 583474 h 105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8860" h="1052712">
                <a:moveTo>
                  <a:pt x="25" y="583474"/>
                </a:moveTo>
                <a:cubicBezTo>
                  <a:pt x="-14489" y="563154"/>
                  <a:pt x="6119248" y="194491"/>
                  <a:pt x="9178860" y="0"/>
                </a:cubicBezTo>
                <a:lnTo>
                  <a:pt x="9178860" y="1052712"/>
                </a:lnTo>
                <a:lnTo>
                  <a:pt x="34860" y="1052712"/>
                </a:lnTo>
                <a:cubicBezTo>
                  <a:pt x="23248" y="896299"/>
                  <a:pt x="20345" y="583133"/>
                  <a:pt x="25" y="58347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73000"/>
                </a:schemeClr>
              </a:gs>
              <a:gs pos="99000">
                <a:schemeClr val="accent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420D6-F406-2045-9FA5-07CBE816D4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5777" y="3454908"/>
            <a:ext cx="7477388" cy="14110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43E1C0-C980-A04D-A970-0F47D1D36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29" y="4656313"/>
            <a:ext cx="839257" cy="347151"/>
          </a:xfrm>
          <a:prstGeom prst="rect">
            <a:avLst/>
          </a:prstGeom>
        </p:spPr>
      </p:pic>
      <p:sp>
        <p:nvSpPr>
          <p:cNvPr id="19" name="Title Placeholder 6">
            <a:extLst>
              <a:ext uri="{FF2B5EF4-FFF2-40B4-BE49-F238E27FC236}">
                <a16:creationId xmlns:a16="http://schemas.microsoft.com/office/drawing/2014/main" id="{DA8C694E-9BEA-DF48-99FF-0A5A8805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8C6829BB-FF9A-F847-BE82-50B40EEA77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8ACB9B-C66C-8842-AC05-54B8C8C446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1"/>
            <a:ext cx="8536757" cy="3424848"/>
          </a:xfrm>
          <a:noFill/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tx1"/>
                </a:solidFill>
              </a:defRPr>
            </a:lvl2pPr>
            <a:lvl3pPr marL="520231" indent="-174468">
              <a:tabLst/>
              <a:defRPr sz="1199">
                <a:solidFill>
                  <a:schemeClr val="tx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0BE387E-E0C7-7641-A319-F101E74E768F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6F84B-1253-4F41-A309-38242F55CBD5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96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70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80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lat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50B52E-5ECB-134C-97D7-9FA223914349}"/>
              </a:ext>
            </a:extLst>
          </p:cNvPr>
          <p:cNvSpPr/>
          <p:nvPr/>
        </p:nvSpPr>
        <p:spPr>
          <a:xfrm>
            <a:off x="-27927" y="4060981"/>
            <a:ext cx="9178860" cy="1082156"/>
          </a:xfrm>
          <a:custGeom>
            <a:avLst/>
            <a:gdLst>
              <a:gd name="connsiteX0" fmla="*/ 0 w 9144000"/>
              <a:gd name="connsiteY0" fmla="*/ 0 h 1052712"/>
              <a:gd name="connsiteX1" fmla="*/ 9144000 w 9144000"/>
              <a:gd name="connsiteY1" fmla="*/ 0 h 1052712"/>
              <a:gd name="connsiteX2" fmla="*/ 9144000 w 9144000"/>
              <a:gd name="connsiteY2" fmla="*/ 1052712 h 1052712"/>
              <a:gd name="connsiteX3" fmla="*/ 0 w 9144000"/>
              <a:gd name="connsiteY3" fmla="*/ 1052712 h 1052712"/>
              <a:gd name="connsiteX4" fmla="*/ 0 w 9144000"/>
              <a:gd name="connsiteY4" fmla="*/ 0 h 1052712"/>
              <a:gd name="connsiteX0" fmla="*/ 0 w 9178835"/>
              <a:gd name="connsiteY0" fmla="*/ 583474 h 1052712"/>
              <a:gd name="connsiteX1" fmla="*/ 9178835 w 9178835"/>
              <a:gd name="connsiteY1" fmla="*/ 0 h 1052712"/>
              <a:gd name="connsiteX2" fmla="*/ 9178835 w 9178835"/>
              <a:gd name="connsiteY2" fmla="*/ 1052712 h 1052712"/>
              <a:gd name="connsiteX3" fmla="*/ 34835 w 9178835"/>
              <a:gd name="connsiteY3" fmla="*/ 1052712 h 1052712"/>
              <a:gd name="connsiteX4" fmla="*/ 0 w 9178835"/>
              <a:gd name="connsiteY4" fmla="*/ 583474 h 1052712"/>
              <a:gd name="connsiteX0" fmla="*/ 25 w 9178860"/>
              <a:gd name="connsiteY0" fmla="*/ 583474 h 1052712"/>
              <a:gd name="connsiteX1" fmla="*/ 9178860 w 9178860"/>
              <a:gd name="connsiteY1" fmla="*/ 0 h 1052712"/>
              <a:gd name="connsiteX2" fmla="*/ 9178860 w 9178860"/>
              <a:gd name="connsiteY2" fmla="*/ 1052712 h 1052712"/>
              <a:gd name="connsiteX3" fmla="*/ 34860 w 9178860"/>
              <a:gd name="connsiteY3" fmla="*/ 1052712 h 1052712"/>
              <a:gd name="connsiteX4" fmla="*/ 25 w 9178860"/>
              <a:gd name="connsiteY4" fmla="*/ 583474 h 1052712"/>
              <a:gd name="connsiteX0" fmla="*/ 25 w 9178860"/>
              <a:gd name="connsiteY0" fmla="*/ 583474 h 1052712"/>
              <a:gd name="connsiteX1" fmla="*/ 9178860 w 9178860"/>
              <a:gd name="connsiteY1" fmla="*/ 0 h 1052712"/>
              <a:gd name="connsiteX2" fmla="*/ 9178860 w 9178860"/>
              <a:gd name="connsiteY2" fmla="*/ 1052712 h 1052712"/>
              <a:gd name="connsiteX3" fmla="*/ 34860 w 9178860"/>
              <a:gd name="connsiteY3" fmla="*/ 1052712 h 1052712"/>
              <a:gd name="connsiteX4" fmla="*/ 25 w 9178860"/>
              <a:gd name="connsiteY4" fmla="*/ 583474 h 105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8860" h="1052712">
                <a:moveTo>
                  <a:pt x="25" y="583474"/>
                </a:moveTo>
                <a:cubicBezTo>
                  <a:pt x="-14489" y="563154"/>
                  <a:pt x="6119248" y="194491"/>
                  <a:pt x="9178860" y="0"/>
                </a:cubicBezTo>
                <a:lnTo>
                  <a:pt x="9178860" y="1052712"/>
                </a:lnTo>
                <a:lnTo>
                  <a:pt x="34860" y="1052712"/>
                </a:lnTo>
                <a:cubicBezTo>
                  <a:pt x="23248" y="896299"/>
                  <a:pt x="20345" y="583133"/>
                  <a:pt x="25" y="58347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73000"/>
                </a:schemeClr>
              </a:gs>
              <a:gs pos="99000">
                <a:schemeClr val="accent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43E1C0-C980-A04D-A970-0F47D1D368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29" y="4656313"/>
            <a:ext cx="839257" cy="347151"/>
          </a:xfrm>
          <a:prstGeom prst="rect">
            <a:avLst/>
          </a:prstGeom>
        </p:spPr>
      </p:pic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8AAF9200-E40D-7A4E-8398-2A4B06D5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96747"/>
            <a:ext cx="6858000" cy="516808"/>
          </a:xfrm>
          <a:prstGeom prst="rect">
            <a:avLst/>
          </a:prstGeom>
          <a:solidFill>
            <a:schemeClr val="accent3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6A712AA-9C65-4443-8571-CB2205847C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0156" y="566070"/>
            <a:ext cx="3657600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288041-8509-A54A-B018-1EC2DFE39D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1"/>
            <a:ext cx="8536757" cy="3424848"/>
          </a:xfrm>
          <a:noFill/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1pPr>
            <a:lvl2pPr marL="345764" indent="-172882">
              <a:tabLst/>
              <a:defRPr sz="1199">
                <a:solidFill>
                  <a:schemeClr val="tx1"/>
                </a:solidFill>
              </a:defRPr>
            </a:lvl2pPr>
            <a:lvl3pPr marL="520231" indent="-174468">
              <a:tabLst/>
              <a:defRPr sz="1199">
                <a:solidFill>
                  <a:schemeClr val="tx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6291926-BB9B-5340-8A26-E2500CB5512B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BE48E-960B-924A-ADAF-322359DA310F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68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70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80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C118270-F2E8-DF46-8BFD-C3258A5A3EE6}"/>
              </a:ext>
            </a:extLst>
          </p:cNvPr>
          <p:cNvSpPr>
            <a:spLocks noChangeAspect="1"/>
          </p:cNvSpPr>
          <p:nvPr/>
        </p:nvSpPr>
        <p:spPr>
          <a:xfrm rot="20831179" flipH="1" flipV="1">
            <a:off x="4931505" y="1249032"/>
            <a:ext cx="6771022" cy="6651249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pic>
        <p:nvPicPr>
          <p:cNvPr id="18" name="Picture 3" descr="white logo.eps">
            <a:extLst>
              <a:ext uri="{FF2B5EF4-FFF2-40B4-BE49-F238E27FC236}">
                <a16:creationId xmlns:a16="http://schemas.microsoft.com/office/drawing/2014/main" id="{576679E6-18C9-C446-96AA-58EF7618FF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4" y="4656299"/>
            <a:ext cx="807719" cy="34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Placeholder 6">
            <a:extLst>
              <a:ext uri="{FF2B5EF4-FFF2-40B4-BE49-F238E27FC236}">
                <a16:creationId xmlns:a16="http://schemas.microsoft.com/office/drawing/2014/main" id="{32F0B1E3-E8FC-4B43-B5C8-9250DF79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208313"/>
            <a:ext cx="6400800" cy="516808"/>
          </a:xfrm>
          <a:prstGeom prst="rect">
            <a:avLst/>
          </a:prstGeom>
          <a:solidFill>
            <a:schemeClr val="accent3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E4D2390-A6A8-6C4C-B79C-0ECAE35AA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3261" y="2700204"/>
            <a:ext cx="4346575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EBD351B-D04A-6E4D-A281-11D961ACEBC6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E37D9-94A1-CE43-91D2-E5FB2874A6E4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0460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C118270-F2E8-DF46-8BFD-C3258A5A3EE6}"/>
              </a:ext>
            </a:extLst>
          </p:cNvPr>
          <p:cNvSpPr>
            <a:spLocks noChangeAspect="1"/>
          </p:cNvSpPr>
          <p:nvPr/>
        </p:nvSpPr>
        <p:spPr>
          <a:xfrm rot="20831179" flipH="1" flipV="1">
            <a:off x="-2379887" y="-1236490"/>
            <a:ext cx="6771022" cy="6651249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EE75A-B9E0-634F-85EF-76E0F07243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29" y="4656313"/>
            <a:ext cx="839257" cy="347151"/>
          </a:xfrm>
          <a:prstGeom prst="rect">
            <a:avLst/>
          </a:prstGeom>
        </p:spPr>
      </p:pic>
      <p:sp>
        <p:nvSpPr>
          <p:cNvPr id="9" name="Title Placeholder 6">
            <a:extLst>
              <a:ext uri="{FF2B5EF4-FFF2-40B4-BE49-F238E27FC236}">
                <a16:creationId xmlns:a16="http://schemas.microsoft.com/office/drawing/2014/main" id="{2AE40ECA-EC30-B142-92C7-FFAC34FB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208313"/>
            <a:ext cx="64008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9CDBDEA-2154-454B-B600-6BE033F0A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3261" y="2700204"/>
            <a:ext cx="4346575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4431ABE-DE71-5B44-A6AF-32C13D7443B3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B051-BCCA-2946-AF1F-28AAF757CC01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8028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en">
    <p:bg>
      <p:bgPr>
        <a:gradFill>
          <a:gsLst>
            <a:gs pos="0">
              <a:schemeClr val="tx2"/>
            </a:gs>
            <a:gs pos="100000">
              <a:schemeClr val="accent3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C118270-F2E8-DF46-8BFD-C3258A5A3EE6}"/>
              </a:ext>
            </a:extLst>
          </p:cNvPr>
          <p:cNvSpPr>
            <a:spLocks noChangeAspect="1"/>
          </p:cNvSpPr>
          <p:nvPr/>
        </p:nvSpPr>
        <p:spPr>
          <a:xfrm rot="20831179" flipH="1" flipV="1">
            <a:off x="-3317842" y="-3097800"/>
            <a:ext cx="7334548" cy="7204806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2DE3CE-F850-4D42-9EE7-15B6C45FEC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29" y="4656313"/>
            <a:ext cx="839257" cy="347151"/>
          </a:xfrm>
          <a:prstGeom prst="rect">
            <a:avLst/>
          </a:prstGeom>
        </p:spPr>
      </p:pic>
      <p:sp>
        <p:nvSpPr>
          <p:cNvPr id="11" name="Title Placeholder 6">
            <a:extLst>
              <a:ext uri="{FF2B5EF4-FFF2-40B4-BE49-F238E27FC236}">
                <a16:creationId xmlns:a16="http://schemas.microsoft.com/office/drawing/2014/main" id="{79716DA1-FCA6-E746-9CC1-4D128799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208313"/>
            <a:ext cx="6400800" cy="516808"/>
          </a:xfrm>
          <a:prstGeom prst="rect">
            <a:avLst/>
          </a:prstGeo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4B6E6A8-77C7-F645-9816-5495DAB044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3261" y="2700204"/>
            <a:ext cx="4346575" cy="341247"/>
          </a:xfrm>
          <a:prstGeom prst="rect">
            <a:avLst/>
          </a:prstGeom>
          <a:solidFill>
            <a:schemeClr val="bg1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 lIns="91440" tIns="45720" bIns="45720" anchor="t">
            <a:spAutoFit/>
          </a:bodyPr>
          <a:lstStyle>
            <a:lvl1pPr marL="0" indent="0">
              <a:buFontTx/>
              <a:buNone/>
              <a:defRPr sz="1797"/>
            </a:lvl1pPr>
            <a:lvl2pPr marL="342275" indent="0">
              <a:buNone/>
              <a:defRPr sz="1797"/>
            </a:lvl2pPr>
            <a:lvl3pPr>
              <a:defRPr sz="1797"/>
            </a:lvl3pPr>
            <a:lvl4pPr>
              <a:defRPr sz="1797"/>
            </a:lvl4pPr>
            <a:lvl5pPr>
              <a:defRPr sz="1797"/>
            </a:lvl5pPr>
          </a:lstStyle>
          <a:p>
            <a:pPr lvl="0"/>
            <a:r>
              <a:rPr lang="en-US"/>
              <a:t>Delete subtitle if not needed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9A051B7-40C1-814B-AF4F-A5520B2CD6E4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C33D4-A15A-154F-9BBF-1F9AF6B70AC5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91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">
    <p:bg>
      <p:bgPr>
        <a:gradFill>
          <a:gsLst>
            <a:gs pos="0">
              <a:schemeClr val="tx2">
                <a:alpha val="73000"/>
              </a:schemeClr>
            </a:gs>
            <a:gs pos="99000">
              <a:schemeClr val="accent3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C784257A-C77B-AB40-9333-CCAD166770D4}"/>
              </a:ext>
            </a:extLst>
          </p:cNvPr>
          <p:cNvSpPr>
            <a:spLocks noChangeAspect="1"/>
          </p:cNvSpPr>
          <p:nvPr/>
        </p:nvSpPr>
        <p:spPr>
          <a:xfrm rot="20831179" flipH="1" flipV="1">
            <a:off x="5489358" y="1828528"/>
            <a:ext cx="5899437" cy="5795082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6E6721-1928-A043-89ED-1EBA2AA4C8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29" y="4656313"/>
            <a:ext cx="839257" cy="3471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6F665-2B8F-DF40-A539-535878475D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699" y="1481856"/>
            <a:ext cx="2582779" cy="3069889"/>
          </a:xfrm>
          <a:solidFill>
            <a:schemeClr val="bg1"/>
          </a:solidFill>
        </p:spPr>
        <p:txBody>
          <a:bodyPr tIns="182880">
            <a:normAutofit/>
          </a:bodyPr>
          <a:lstStyle>
            <a:lvl1pPr marL="171142" marR="0" indent="-171142" algn="l" defTabSz="684566" rtl="0" eaLnBrk="1" fontAlgn="auto" latinLnBrk="0" hangingPunct="1">
              <a:lnSpc>
                <a:spcPct val="90000"/>
              </a:lnSpc>
              <a:spcBef>
                <a:spcPts val="74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98"/>
            </a:lvl1pPr>
            <a:lvl2pPr marL="627519" indent="-285236">
              <a:buFont typeface="Arial" panose="020B0604020202020204" pitchFamily="34" charset="0"/>
              <a:buChar char="•"/>
              <a:defRPr sz="1198"/>
            </a:lvl2pPr>
            <a:lvl3pPr marL="969802" indent="-285236">
              <a:buFont typeface="Arial" panose="020B0604020202020204" pitchFamily="34" charset="0"/>
              <a:buChar char="•"/>
              <a:defRPr sz="1198"/>
            </a:lvl3pPr>
            <a:lvl4pPr marL="1312085" indent="-285236">
              <a:buFont typeface="Arial" panose="020B0604020202020204" pitchFamily="34" charset="0"/>
              <a:buChar char="•"/>
              <a:defRPr sz="1198"/>
            </a:lvl4pPr>
            <a:lvl5pPr marL="1654368" indent="-285236">
              <a:buFont typeface="Arial" panose="020B0604020202020204" pitchFamily="34" charset="0"/>
              <a:buChar char="•"/>
              <a:defRPr sz="1198"/>
            </a:lvl5pPr>
          </a:lstStyle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AC75A6F-CA5A-4547-9330-84B46DA5C0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0437" y="1481856"/>
            <a:ext cx="2582779" cy="3069889"/>
          </a:xfrm>
          <a:solidFill>
            <a:schemeClr val="bg1"/>
          </a:solidFill>
        </p:spPr>
        <p:txBody>
          <a:bodyPr tIns="182880">
            <a:normAutofit/>
          </a:bodyPr>
          <a:lstStyle>
            <a:lvl1pPr marL="171142" marR="0" indent="-171142" algn="l" defTabSz="684566" rtl="0" eaLnBrk="1" fontAlgn="auto" latinLnBrk="0" hangingPunct="1">
              <a:lnSpc>
                <a:spcPct val="90000"/>
              </a:lnSpc>
              <a:spcBef>
                <a:spcPts val="74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98"/>
            </a:lvl1pPr>
            <a:lvl2pPr marL="627519" indent="-285236">
              <a:buFont typeface="Arial" panose="020B0604020202020204" pitchFamily="34" charset="0"/>
              <a:buChar char="•"/>
              <a:defRPr sz="1198"/>
            </a:lvl2pPr>
            <a:lvl3pPr marL="969802" indent="-285236">
              <a:buFont typeface="Arial" panose="020B0604020202020204" pitchFamily="34" charset="0"/>
              <a:buChar char="•"/>
              <a:defRPr sz="1198"/>
            </a:lvl3pPr>
            <a:lvl4pPr marL="1312085" indent="-285236">
              <a:buFont typeface="Arial" panose="020B0604020202020204" pitchFamily="34" charset="0"/>
              <a:buChar char="•"/>
              <a:defRPr sz="1198"/>
            </a:lvl4pPr>
            <a:lvl5pPr marL="1654368" indent="-285236">
              <a:buFont typeface="Arial" panose="020B0604020202020204" pitchFamily="34" charset="0"/>
              <a:buChar char="•"/>
              <a:defRPr sz="1198"/>
            </a:lvl5pPr>
          </a:lstStyle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5392F-2503-CF4F-A165-5D73D7973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0171" y="1481856"/>
            <a:ext cx="2582779" cy="3069889"/>
          </a:xfrm>
          <a:solidFill>
            <a:schemeClr val="bg1"/>
          </a:solidFill>
        </p:spPr>
        <p:txBody>
          <a:bodyPr tIns="182880">
            <a:normAutofit/>
          </a:bodyPr>
          <a:lstStyle>
            <a:lvl1pPr marL="171142" marR="0" indent="-171142" algn="l" defTabSz="684566" rtl="0" eaLnBrk="1" fontAlgn="auto" latinLnBrk="0" hangingPunct="1">
              <a:lnSpc>
                <a:spcPct val="90000"/>
              </a:lnSpc>
              <a:spcBef>
                <a:spcPts val="74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98"/>
            </a:lvl1pPr>
            <a:lvl2pPr marL="627519" indent="-285236">
              <a:buFont typeface="Arial" panose="020B0604020202020204" pitchFamily="34" charset="0"/>
              <a:buChar char="•"/>
              <a:defRPr sz="1198"/>
            </a:lvl2pPr>
            <a:lvl3pPr marL="969802" indent="-285236">
              <a:buFont typeface="Arial" panose="020B0604020202020204" pitchFamily="34" charset="0"/>
              <a:buChar char="•"/>
              <a:defRPr sz="1198"/>
            </a:lvl3pPr>
            <a:lvl4pPr marL="1312085" indent="-285236">
              <a:buFont typeface="Arial" panose="020B0604020202020204" pitchFamily="34" charset="0"/>
              <a:buChar char="•"/>
              <a:defRPr sz="1198"/>
            </a:lvl4pPr>
            <a:lvl5pPr marL="1654368" indent="-285236">
              <a:buFont typeface="Arial" panose="020B0604020202020204" pitchFamily="34" charset="0"/>
              <a:buChar char="•"/>
              <a:defRPr sz="1198"/>
            </a:lvl5pPr>
          </a:lstStyle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r>
              <a:rPr lang="en-US"/>
              <a:t>Click to edit Bullet Point</a:t>
            </a:r>
          </a:p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19E6549-D39D-7D47-8FA2-644DCFC6EB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039" y="1301590"/>
            <a:ext cx="2582779" cy="269083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684566" rtl="0" eaLnBrk="1" fontAlgn="auto" latinLnBrk="0" hangingPunct="1">
              <a:lnSpc>
                <a:spcPct val="90000"/>
              </a:lnSpc>
              <a:spcBef>
                <a:spcPts val="748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8" b="1">
                <a:solidFill>
                  <a:schemeClr val="bg1"/>
                </a:solidFill>
              </a:defRPr>
            </a:lvl1pPr>
            <a:lvl2pPr marL="627519" indent="-285236">
              <a:buFont typeface="Arial" panose="020B0604020202020204" pitchFamily="34" charset="0"/>
              <a:buChar char="•"/>
              <a:defRPr sz="1198"/>
            </a:lvl2pPr>
            <a:lvl3pPr marL="969802" indent="-285236">
              <a:buFont typeface="Arial" panose="020B0604020202020204" pitchFamily="34" charset="0"/>
              <a:buChar char="•"/>
              <a:defRPr sz="1198"/>
            </a:lvl3pPr>
            <a:lvl4pPr marL="1312085" indent="-285236">
              <a:buFont typeface="Arial" panose="020B0604020202020204" pitchFamily="34" charset="0"/>
              <a:buChar char="•"/>
              <a:defRPr sz="1198"/>
            </a:lvl4pPr>
            <a:lvl5pPr marL="1654368" indent="-285236">
              <a:buFont typeface="Arial" panose="020B0604020202020204" pitchFamily="34" charset="0"/>
              <a:buChar char="•"/>
              <a:defRPr sz="1198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A6793B1-BFB9-A140-B796-C1ADFE25FA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8774" y="1301590"/>
            <a:ext cx="2582779" cy="269083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684566" rtl="0" eaLnBrk="1" fontAlgn="auto" latinLnBrk="0" hangingPunct="1">
              <a:lnSpc>
                <a:spcPct val="90000"/>
              </a:lnSpc>
              <a:spcBef>
                <a:spcPts val="748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8" b="1">
                <a:solidFill>
                  <a:schemeClr val="bg1"/>
                </a:solidFill>
              </a:defRPr>
            </a:lvl1pPr>
            <a:lvl2pPr marL="627519" indent="-285236">
              <a:buFont typeface="Arial" panose="020B0604020202020204" pitchFamily="34" charset="0"/>
              <a:buChar char="•"/>
              <a:defRPr sz="1198"/>
            </a:lvl2pPr>
            <a:lvl3pPr marL="969802" indent="-285236">
              <a:buFont typeface="Arial" panose="020B0604020202020204" pitchFamily="34" charset="0"/>
              <a:buChar char="•"/>
              <a:defRPr sz="1198"/>
            </a:lvl3pPr>
            <a:lvl4pPr marL="1312085" indent="-285236">
              <a:buFont typeface="Arial" panose="020B0604020202020204" pitchFamily="34" charset="0"/>
              <a:buChar char="•"/>
              <a:defRPr sz="1198"/>
            </a:lvl4pPr>
            <a:lvl5pPr marL="1654368" indent="-285236">
              <a:buFont typeface="Arial" panose="020B0604020202020204" pitchFamily="34" charset="0"/>
              <a:buChar char="•"/>
              <a:defRPr sz="1198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8CF0D62-765C-0C46-9353-23EFD34215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8508" y="1301590"/>
            <a:ext cx="2582779" cy="269083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684566" rtl="0" eaLnBrk="1" fontAlgn="auto" latinLnBrk="0" hangingPunct="1">
              <a:lnSpc>
                <a:spcPct val="90000"/>
              </a:lnSpc>
              <a:spcBef>
                <a:spcPts val="748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8" b="1">
                <a:solidFill>
                  <a:schemeClr val="bg1"/>
                </a:solidFill>
              </a:defRPr>
            </a:lvl1pPr>
            <a:lvl2pPr marL="627519" indent="-285236">
              <a:buFont typeface="Arial" panose="020B0604020202020204" pitchFamily="34" charset="0"/>
              <a:buChar char="•"/>
              <a:defRPr sz="1198"/>
            </a:lvl2pPr>
            <a:lvl3pPr marL="969802" indent="-285236">
              <a:buFont typeface="Arial" panose="020B0604020202020204" pitchFamily="34" charset="0"/>
              <a:buChar char="•"/>
              <a:defRPr sz="1198"/>
            </a:lvl3pPr>
            <a:lvl4pPr marL="1312085" indent="-285236">
              <a:buFont typeface="Arial" panose="020B0604020202020204" pitchFamily="34" charset="0"/>
              <a:buChar char="•"/>
              <a:defRPr sz="1198"/>
            </a:lvl4pPr>
            <a:lvl5pPr marL="1654368" indent="-285236">
              <a:buFont typeface="Arial" panose="020B0604020202020204" pitchFamily="34" charset="0"/>
              <a:buChar char="•"/>
              <a:defRPr sz="1198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1BCC10-687A-C447-8A0F-31D032DC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BF6C0A7-928A-0145-96C2-5C7AAA426FF0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B78A80-4A9D-C44F-AC16-D69E80DF7736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448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Key 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1EFD07-AAB5-D640-89A8-340F998ADE24}"/>
              </a:ext>
            </a:extLst>
          </p:cNvPr>
          <p:cNvSpPr/>
          <p:nvPr/>
        </p:nvSpPr>
        <p:spPr>
          <a:xfrm>
            <a:off x="21632" y="2"/>
            <a:ext cx="9135541" cy="1546277"/>
          </a:xfrm>
          <a:prstGeom prst="rect">
            <a:avLst/>
          </a:prstGeom>
          <a:gradFill>
            <a:gsLst>
              <a:gs pos="0">
                <a:schemeClr val="accent2">
                  <a:alpha val="77000"/>
                </a:schemeClr>
              </a:gs>
              <a:gs pos="39000">
                <a:srgbClr val="1A3964">
                  <a:alpha val="54000"/>
                </a:srgbClr>
              </a:gs>
              <a:gs pos="100000">
                <a:schemeClr val="accent3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7FB15E74-4D37-3947-82F1-D3CCA9D8666D}"/>
              </a:ext>
            </a:extLst>
          </p:cNvPr>
          <p:cNvSpPr>
            <a:spLocks noChangeAspect="1"/>
          </p:cNvSpPr>
          <p:nvPr/>
        </p:nvSpPr>
        <p:spPr>
          <a:xfrm rot="20197187" flipH="1" flipV="1">
            <a:off x="3959644" y="1292360"/>
            <a:ext cx="4695420" cy="4612362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7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B71E58E-AF50-7F4B-8647-8FED4AFE568A}"/>
              </a:ext>
            </a:extLst>
          </p:cNvPr>
          <p:cNvSpPr/>
          <p:nvPr/>
        </p:nvSpPr>
        <p:spPr>
          <a:xfrm>
            <a:off x="-13172" y="993508"/>
            <a:ext cx="9170344" cy="3309387"/>
          </a:xfrm>
          <a:custGeom>
            <a:avLst/>
            <a:gdLst>
              <a:gd name="connsiteX0" fmla="*/ 0 w 9135291"/>
              <a:gd name="connsiteY0" fmla="*/ 0 h 2638697"/>
              <a:gd name="connsiteX1" fmla="*/ 0 w 9135291"/>
              <a:gd name="connsiteY1" fmla="*/ 2638697 h 2638697"/>
              <a:gd name="connsiteX2" fmla="*/ 9135291 w 9135291"/>
              <a:gd name="connsiteY2" fmla="*/ 2011680 h 2638697"/>
              <a:gd name="connsiteX3" fmla="*/ 9135291 w 9135291"/>
              <a:gd name="connsiteY3" fmla="*/ 174172 h 2638697"/>
              <a:gd name="connsiteX4" fmla="*/ 0 w 9135291"/>
              <a:gd name="connsiteY4" fmla="*/ 0 h 263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5291" h="2638697">
                <a:moveTo>
                  <a:pt x="0" y="0"/>
                </a:moveTo>
                <a:lnTo>
                  <a:pt x="0" y="2638697"/>
                </a:lnTo>
                <a:lnTo>
                  <a:pt x="9135291" y="2011680"/>
                </a:lnTo>
                <a:lnTo>
                  <a:pt x="9135291" y="1741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4" name="Title 1" hidden="1">
            <a:extLst>
              <a:ext uri="{FF2B5EF4-FFF2-40B4-BE49-F238E27FC236}">
                <a16:creationId xmlns:a16="http://schemas.microsoft.com/office/drawing/2014/main" id="{181B5454-0FC2-6E40-A8A1-93DC7E7AD717}"/>
              </a:ext>
            </a:extLst>
          </p:cNvPr>
          <p:cNvSpPr txBox="1">
            <a:spLocks/>
          </p:cNvSpPr>
          <p:nvPr/>
        </p:nvSpPr>
        <p:spPr>
          <a:xfrm>
            <a:off x="420132" y="123340"/>
            <a:ext cx="8469066" cy="708856"/>
          </a:xfrm>
          <a:prstGeom prst="rect">
            <a:avLst/>
          </a:prstGeom>
        </p:spPr>
        <p:txBody>
          <a:bodyPr vert="horz" lIns="91270" tIns="45636" rIns="91270" bIns="45636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94">
                <a:solidFill>
                  <a:schemeClr val="bg1"/>
                </a:solidFill>
              </a:rPr>
              <a:t>Aprimo Platform Differentiation &amp; Why It Matters</a:t>
            </a:r>
          </a:p>
        </p:txBody>
      </p:sp>
      <p:sp>
        <p:nvSpPr>
          <p:cNvPr id="10" name="Content Placeholder 2" hidden="1">
            <a:extLst>
              <a:ext uri="{FF2B5EF4-FFF2-40B4-BE49-F238E27FC236}">
                <a16:creationId xmlns:a16="http://schemas.microsoft.com/office/drawing/2014/main" id="{7A026839-C2C5-FD49-8C6A-0D9D757FA3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8370" y="1081399"/>
            <a:ext cx="8460828" cy="3083245"/>
          </a:xfrm>
        </p:spPr>
        <p:txBody>
          <a:bodyPr/>
          <a:lstStyle>
            <a:lvl1pPr marL="285236" indent="-285236">
              <a:buFont typeface="Arial" panose="020B0604020202020204" pitchFamily="34" charset="0"/>
              <a:buChar char="•"/>
              <a:defRPr sz="1398"/>
            </a:lvl1pPr>
            <a:lvl2pPr>
              <a:defRPr sz="1198"/>
            </a:lvl2pPr>
            <a:lvl3pPr>
              <a:defRPr sz="1098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04EEA-65D8-6848-B57C-886A3A5F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E58ED5-83D8-2E43-90BA-C01227BB077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81000" y="1126082"/>
            <a:ext cx="4161422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bg1"/>
                </a:solidFill>
              </a:defRPr>
            </a:lvl1pPr>
            <a:lvl2pPr marL="345764" indent="-172882">
              <a:tabLst/>
              <a:defRPr sz="1199">
                <a:solidFill>
                  <a:schemeClr val="bg1"/>
                </a:solidFill>
              </a:defRPr>
            </a:lvl2pPr>
            <a:lvl3pPr marL="520231" indent="-174468">
              <a:tabLst/>
              <a:defRPr sz="1199">
                <a:solidFill>
                  <a:schemeClr val="bg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274C00-19FE-E940-85D4-DDD3CED883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3978" y="1126082"/>
            <a:ext cx="4161422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bg1"/>
                </a:solidFill>
              </a:defRPr>
            </a:lvl1pPr>
            <a:lvl2pPr marL="345764" indent="-172882">
              <a:tabLst/>
              <a:defRPr sz="1199">
                <a:solidFill>
                  <a:schemeClr val="bg1"/>
                </a:solidFill>
              </a:defRPr>
            </a:lvl2pPr>
            <a:lvl3pPr marL="520231" indent="-174468">
              <a:tabLst/>
              <a:defRPr sz="1199">
                <a:solidFill>
                  <a:schemeClr val="bg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aprimo Logo" descr="Logo&#10;&#10;Description automatically generated">
            <a:extLst>
              <a:ext uri="{FF2B5EF4-FFF2-40B4-BE49-F238E27FC236}">
                <a16:creationId xmlns:a16="http://schemas.microsoft.com/office/drawing/2014/main" id="{271FF963-DEDD-9E4E-82C9-1F53BB8239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173168A-EEF8-7A46-9E71-08B27B16AAA2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E55BD-198C-BF42-B060-683E7F6EE36B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0647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admap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14F77C4-9ACC-614E-A0F8-D344B3FEFC3C}"/>
              </a:ext>
            </a:extLst>
          </p:cNvPr>
          <p:cNvSpPr/>
          <p:nvPr/>
        </p:nvSpPr>
        <p:spPr>
          <a:xfrm>
            <a:off x="11122" y="2"/>
            <a:ext cx="9135541" cy="1546277"/>
          </a:xfrm>
          <a:prstGeom prst="rect">
            <a:avLst/>
          </a:prstGeom>
          <a:gradFill>
            <a:gsLst>
              <a:gs pos="0">
                <a:schemeClr val="accent2">
                  <a:alpha val="77000"/>
                </a:schemeClr>
              </a:gs>
              <a:gs pos="39000">
                <a:srgbClr val="1A3964">
                  <a:alpha val="54000"/>
                </a:srgbClr>
              </a:gs>
              <a:gs pos="100000">
                <a:schemeClr val="accent3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BE18F4-A06A-CC4B-A088-51AF2CFCCD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29" y="4656313"/>
            <a:ext cx="839257" cy="3471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EBC1EE-B18A-EC4D-A61F-D22E554F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3DD1A0F-EA7D-E942-BB90-7304CE6F54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3"/>
            <a:ext cx="4161422" cy="720428"/>
          </a:xfrm>
          <a:solidFill>
            <a:schemeClr val="accent2">
              <a:alpha val="26000"/>
            </a:schemeClr>
          </a:solidFill>
        </p:spPr>
        <p:txBody>
          <a:bodyPr>
            <a:spAutoFit/>
          </a:bodyPr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bg1"/>
                </a:solidFill>
              </a:defRPr>
            </a:lvl1pPr>
            <a:lvl2pPr marL="345764" indent="-172882">
              <a:tabLst/>
              <a:defRPr sz="1199">
                <a:solidFill>
                  <a:schemeClr val="bg1"/>
                </a:solidFill>
              </a:defRPr>
            </a:lvl2pPr>
            <a:lvl3pPr marL="520231" indent="-174468">
              <a:tabLst/>
              <a:defRPr sz="1199">
                <a:solidFill>
                  <a:schemeClr val="bg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910F0B-31F3-1F4F-A1B2-470B8DB0CE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53978" y="1126083"/>
            <a:ext cx="4161422" cy="720428"/>
          </a:xfrm>
          <a:solidFill>
            <a:schemeClr val="accent2">
              <a:alpha val="26000"/>
            </a:schemeClr>
          </a:solidFill>
        </p:spPr>
        <p:txBody>
          <a:bodyPr>
            <a:spAutoFit/>
          </a:bodyPr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bg1"/>
                </a:solidFill>
              </a:defRPr>
            </a:lvl1pPr>
            <a:lvl2pPr marL="345764" indent="-172882">
              <a:tabLst/>
              <a:defRPr sz="1199">
                <a:solidFill>
                  <a:schemeClr val="bg1"/>
                </a:solidFill>
              </a:defRPr>
            </a:lvl2pPr>
            <a:lvl3pPr marL="520231" indent="-174468">
              <a:tabLst/>
              <a:defRPr sz="1199">
                <a:solidFill>
                  <a:schemeClr val="bg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3ECFF7A-0793-E348-AFFE-97A299779AB1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074B48-7A85-9044-89FC-D8245C08F38C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5517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CX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FEAC11-29C9-9947-9037-06015B2778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20"/>
          <a:stretch/>
        </p:blipFill>
        <p:spPr>
          <a:xfrm>
            <a:off x="5420" y="1"/>
            <a:ext cx="9133162" cy="5138073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0184FB6A-26D4-6444-9D88-A4A000AAC540}"/>
              </a:ext>
            </a:extLst>
          </p:cNvPr>
          <p:cNvSpPr>
            <a:spLocks noChangeAspect="1"/>
          </p:cNvSpPr>
          <p:nvPr/>
        </p:nvSpPr>
        <p:spPr>
          <a:xfrm rot="20831179" flipH="1" flipV="1">
            <a:off x="4930778" y="1249793"/>
            <a:ext cx="6772275" cy="6650230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4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0C423-7D59-7B48-95B6-37FE094D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F5CA32-CD8F-3644-9FB6-FB9C85C31D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29" y="4656313"/>
            <a:ext cx="839257" cy="347151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67D5FEF-9422-E349-A124-63A20C24C1CA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C7B518-757D-8F40-B81C-A530F4A71330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2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28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white logo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289719"/>
            <a:ext cx="8464112" cy="9937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0013"/>
            <a:ext cx="4062248" cy="3086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687614" y="1370013"/>
            <a:ext cx="4062248" cy="3086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3" descr="white logo.eps">
            <a:extLst>
              <a:ext uri="{FF2B5EF4-FFF2-40B4-BE49-F238E27FC236}">
                <a16:creationId xmlns:a16="http://schemas.microsoft.com/office/drawing/2014/main" id="{E4CA3AD2-AD27-FF4A-892C-33EA5F6399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3DD050E-53D6-4142-8DCD-38EA2449561B}"/>
              </a:ext>
            </a:extLst>
          </p:cNvPr>
          <p:cNvSpPr txBox="1">
            <a:spLocks/>
          </p:cNvSpPr>
          <p:nvPr userDrawn="1"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69581-ECF3-A144-9393-A56E61448DDF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09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takes are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3F05D1FF-9C53-8A4F-B154-31858F05571C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2162973" y="-123982"/>
            <a:ext cx="4538662" cy="4458334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48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20BF494-662E-4B42-B7A4-CB8594F2CFB0}"/>
              </a:ext>
            </a:extLst>
          </p:cNvPr>
          <p:cNvSpPr/>
          <p:nvPr/>
        </p:nvSpPr>
        <p:spPr>
          <a:xfrm>
            <a:off x="3156882" y="-9331"/>
            <a:ext cx="5999583" cy="5148072"/>
          </a:xfrm>
          <a:custGeom>
            <a:avLst/>
            <a:gdLst>
              <a:gd name="connsiteX0" fmla="*/ 0 w 5999583"/>
              <a:gd name="connsiteY0" fmla="*/ 0 h 5169159"/>
              <a:gd name="connsiteX1" fmla="*/ 1455575 w 5999583"/>
              <a:gd name="connsiteY1" fmla="*/ 3461657 h 5169159"/>
              <a:gd name="connsiteX2" fmla="*/ 503853 w 5999583"/>
              <a:gd name="connsiteY2" fmla="*/ 5169159 h 5169159"/>
              <a:gd name="connsiteX3" fmla="*/ 5999583 w 5999583"/>
              <a:gd name="connsiteY3" fmla="*/ 5169159 h 5169159"/>
              <a:gd name="connsiteX4" fmla="*/ 5999583 w 5999583"/>
              <a:gd name="connsiteY4" fmla="*/ 0 h 5169159"/>
              <a:gd name="connsiteX5" fmla="*/ 0 w 5999583"/>
              <a:gd name="connsiteY5" fmla="*/ 0 h 516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9583" h="5169159">
                <a:moveTo>
                  <a:pt x="0" y="0"/>
                </a:moveTo>
                <a:lnTo>
                  <a:pt x="1455575" y="3461657"/>
                </a:lnTo>
                <a:lnTo>
                  <a:pt x="503853" y="5169159"/>
                </a:lnTo>
                <a:lnTo>
                  <a:pt x="5999583" y="5169159"/>
                </a:lnTo>
                <a:lnTo>
                  <a:pt x="59995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pic>
        <p:nvPicPr>
          <p:cNvPr id="12" name="Picture 11" descr="A person sitting at a table with a cup of coffee&#10;&#10;Description automatically generated">
            <a:extLst>
              <a:ext uri="{FF2B5EF4-FFF2-40B4-BE49-F238E27FC236}">
                <a16:creationId xmlns:a16="http://schemas.microsoft.com/office/drawing/2014/main" id="{0511F5B1-B99D-7045-8A5C-F6850230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7381" flipH="1">
            <a:off x="-415472" y="1211046"/>
            <a:ext cx="5192657" cy="3712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4B82B5D-5587-504A-AFDA-B5D452D43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8153"/>
            <a:ext cx="7696200" cy="516587"/>
          </a:xfr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3FE6C1C-59D0-AF46-BE9B-DB8FBAC80F5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53978" y="1126082"/>
            <a:ext cx="4161422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>
                <a:solidFill>
                  <a:schemeClr val="bg1"/>
                </a:solidFill>
              </a:defRPr>
            </a:lvl1pPr>
            <a:lvl2pPr marL="345764" indent="-172882">
              <a:tabLst/>
              <a:defRPr sz="1199">
                <a:solidFill>
                  <a:schemeClr val="bg1"/>
                </a:solidFill>
              </a:defRPr>
            </a:lvl2pPr>
            <a:lvl3pPr marL="520231" indent="-174468">
              <a:tabLst/>
              <a:defRPr sz="1199">
                <a:solidFill>
                  <a:schemeClr val="bg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77175C-454F-9A42-A823-7E99A00498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29" y="4656313"/>
            <a:ext cx="839257" cy="347151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5DA7EB6-BE8F-7B44-B3CF-CB8884F1E903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3255B-387D-354B-B110-2C960734832A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4899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DAM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D5CF0F-C2A9-0E4D-9A42-59A14080544E}"/>
              </a:ext>
            </a:extLst>
          </p:cNvPr>
          <p:cNvSpPr/>
          <p:nvPr/>
        </p:nvSpPr>
        <p:spPr>
          <a:xfrm>
            <a:off x="3460957" y="1"/>
            <a:ext cx="5683044" cy="5147336"/>
          </a:xfrm>
          <a:custGeom>
            <a:avLst/>
            <a:gdLst>
              <a:gd name="connsiteX0" fmla="*/ 0 w 9144000"/>
              <a:gd name="connsiteY0" fmla="*/ 0 h 5152103"/>
              <a:gd name="connsiteX1" fmla="*/ 9144000 w 9144000"/>
              <a:gd name="connsiteY1" fmla="*/ 0 h 5152103"/>
              <a:gd name="connsiteX2" fmla="*/ 9144000 w 9144000"/>
              <a:gd name="connsiteY2" fmla="*/ 5152103 h 5152103"/>
              <a:gd name="connsiteX3" fmla="*/ 0 w 9144000"/>
              <a:gd name="connsiteY3" fmla="*/ 5152103 h 5152103"/>
              <a:gd name="connsiteX4" fmla="*/ 0 w 9144000"/>
              <a:gd name="connsiteY4" fmla="*/ 0 h 5152103"/>
              <a:gd name="connsiteX0" fmla="*/ 5102942 w 9144000"/>
              <a:gd name="connsiteY0" fmla="*/ 0 h 5152103"/>
              <a:gd name="connsiteX1" fmla="*/ 9144000 w 9144000"/>
              <a:gd name="connsiteY1" fmla="*/ 0 h 5152103"/>
              <a:gd name="connsiteX2" fmla="*/ 9144000 w 9144000"/>
              <a:gd name="connsiteY2" fmla="*/ 5152103 h 5152103"/>
              <a:gd name="connsiteX3" fmla="*/ 0 w 9144000"/>
              <a:gd name="connsiteY3" fmla="*/ 5152103 h 5152103"/>
              <a:gd name="connsiteX4" fmla="*/ 5102942 w 9144000"/>
              <a:gd name="connsiteY4" fmla="*/ 0 h 5152103"/>
              <a:gd name="connsiteX0" fmla="*/ 2467896 w 6508954"/>
              <a:gd name="connsiteY0" fmla="*/ 0 h 5152103"/>
              <a:gd name="connsiteX1" fmla="*/ 6508954 w 6508954"/>
              <a:gd name="connsiteY1" fmla="*/ 0 h 5152103"/>
              <a:gd name="connsiteX2" fmla="*/ 6508954 w 6508954"/>
              <a:gd name="connsiteY2" fmla="*/ 5152103 h 5152103"/>
              <a:gd name="connsiteX3" fmla="*/ 0 w 6508954"/>
              <a:gd name="connsiteY3" fmla="*/ 5152103 h 5152103"/>
              <a:gd name="connsiteX4" fmla="*/ 2467896 w 6508954"/>
              <a:gd name="connsiteY4" fmla="*/ 0 h 5152103"/>
              <a:gd name="connsiteX0" fmla="*/ 2113935 w 6154993"/>
              <a:gd name="connsiteY0" fmla="*/ 0 h 5152103"/>
              <a:gd name="connsiteX1" fmla="*/ 6154993 w 6154993"/>
              <a:gd name="connsiteY1" fmla="*/ 0 h 5152103"/>
              <a:gd name="connsiteX2" fmla="*/ 6154993 w 6154993"/>
              <a:gd name="connsiteY2" fmla="*/ 5152103 h 5152103"/>
              <a:gd name="connsiteX3" fmla="*/ 0 w 6154993"/>
              <a:gd name="connsiteY3" fmla="*/ 5152103 h 5152103"/>
              <a:gd name="connsiteX4" fmla="*/ 2113935 w 6154993"/>
              <a:gd name="connsiteY4" fmla="*/ 0 h 5152103"/>
              <a:gd name="connsiteX0" fmla="*/ 1641986 w 5683044"/>
              <a:gd name="connsiteY0" fmla="*/ 0 h 5152103"/>
              <a:gd name="connsiteX1" fmla="*/ 5683044 w 5683044"/>
              <a:gd name="connsiteY1" fmla="*/ 0 h 5152103"/>
              <a:gd name="connsiteX2" fmla="*/ 5683044 w 5683044"/>
              <a:gd name="connsiteY2" fmla="*/ 5152103 h 5152103"/>
              <a:gd name="connsiteX3" fmla="*/ 0 w 5683044"/>
              <a:gd name="connsiteY3" fmla="*/ 5152103 h 5152103"/>
              <a:gd name="connsiteX4" fmla="*/ 1641986 w 5683044"/>
              <a:gd name="connsiteY4" fmla="*/ 0 h 515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3044" h="5152103">
                <a:moveTo>
                  <a:pt x="1641986" y="0"/>
                </a:moveTo>
                <a:lnTo>
                  <a:pt x="5683044" y="0"/>
                </a:lnTo>
                <a:lnTo>
                  <a:pt x="5683044" y="5152103"/>
                </a:lnTo>
                <a:lnTo>
                  <a:pt x="0" y="5152103"/>
                </a:lnTo>
                <a:lnTo>
                  <a:pt x="1641986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3C0D7A-F75B-0940-95A6-ACA8D698B2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5564289" y="0"/>
            <a:ext cx="5380413" cy="2595258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2D3875EA-BC9E-F144-A9D8-BD0098A3EC2C}"/>
              </a:ext>
            </a:extLst>
          </p:cNvPr>
          <p:cNvSpPr>
            <a:spLocks noChangeAspect="1"/>
          </p:cNvSpPr>
          <p:nvPr/>
        </p:nvSpPr>
        <p:spPr>
          <a:xfrm rot="20831179" flipH="1" flipV="1">
            <a:off x="3504581" y="-157756"/>
            <a:ext cx="3035854" cy="2982152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6596D6-D4F4-484D-BFFB-99490751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3627021" y="2225073"/>
            <a:ext cx="5380413" cy="259525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6E62640-A30C-5F48-85C1-C1196CDF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407" y="476927"/>
            <a:ext cx="5003825" cy="516936"/>
          </a:xfrm>
          <a:prstGeom prst="rect">
            <a:avLst/>
          </a:prstGeom>
          <a:solidFill>
            <a:schemeClr val="accent3"/>
          </a:solidFill>
          <a:effectLst>
            <a:outerShdw dist="76200" dir="8100000" algn="tr" rotWithShape="0">
              <a:schemeClr val="tx1">
                <a:alpha val="60000"/>
              </a:schemeClr>
            </a:outerShdw>
          </a:effectLst>
        </p:spPr>
        <p:txBody>
          <a:bodyPr wrap="square" lIns="182880" tIns="91440" anchor="t">
            <a:spAutoFit/>
          </a:bodyPr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BE375E-9753-3849-935D-FA22A42A58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3977890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F3B32ED-7AA6-6F40-B01A-768F4C455D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3266" y="1434257"/>
            <a:ext cx="3934127" cy="2552156"/>
          </a:xfrm>
          <a:prstGeom prst="rect">
            <a:avLst/>
          </a:prstGeom>
          <a:effectLst>
            <a:outerShdw dist="508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1748315-DAD2-694F-9F35-6F2D24C0E9EE}"/>
              </a:ext>
            </a:extLst>
          </p:cNvPr>
          <p:cNvGrpSpPr/>
          <p:nvPr/>
        </p:nvGrpSpPr>
        <p:grpSpPr>
          <a:xfrm>
            <a:off x="7852055" y="1333323"/>
            <a:ext cx="787279" cy="786551"/>
            <a:chOff x="6992241" y="637770"/>
            <a:chExt cx="787279" cy="78727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5CE7B1-D44A-C34D-A29B-5EF649FE50FA}"/>
                </a:ext>
              </a:extLst>
            </p:cNvPr>
            <p:cNvSpPr/>
            <p:nvPr/>
          </p:nvSpPr>
          <p:spPr>
            <a:xfrm>
              <a:off x="6992241" y="637770"/>
              <a:ext cx="787279" cy="7872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BBF7AF4-C4BA-7B47-B39A-8A159003C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4181" y="779710"/>
              <a:ext cx="503398" cy="50339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F98BD3-91E1-224F-880C-0F714BBA12DB}"/>
              </a:ext>
            </a:extLst>
          </p:cNvPr>
          <p:cNvGrpSpPr/>
          <p:nvPr/>
        </p:nvGrpSpPr>
        <p:grpSpPr>
          <a:xfrm>
            <a:off x="7067934" y="3830899"/>
            <a:ext cx="787279" cy="786551"/>
            <a:chOff x="7067935" y="3834446"/>
            <a:chExt cx="787279" cy="7872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8853171-A84E-584A-97FA-EC05CD987C51}"/>
                </a:ext>
              </a:extLst>
            </p:cNvPr>
            <p:cNvSpPr/>
            <p:nvPr/>
          </p:nvSpPr>
          <p:spPr>
            <a:xfrm>
              <a:off x="7067935" y="3834446"/>
              <a:ext cx="787279" cy="7872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F7CED7B-965B-A743-BCC2-25D0C682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3007" y="3967852"/>
              <a:ext cx="597135" cy="58201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17C738-F74B-C84B-B288-79EEED21BD5E}"/>
              </a:ext>
            </a:extLst>
          </p:cNvPr>
          <p:cNvGrpSpPr/>
          <p:nvPr/>
        </p:nvGrpSpPr>
        <p:grpSpPr>
          <a:xfrm>
            <a:off x="7852055" y="3210539"/>
            <a:ext cx="787279" cy="786551"/>
            <a:chOff x="7860855" y="3213512"/>
            <a:chExt cx="787279" cy="78727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76C649-BCDC-4044-AED2-3B3FD01FADB5}"/>
                </a:ext>
              </a:extLst>
            </p:cNvPr>
            <p:cNvSpPr/>
            <p:nvPr/>
          </p:nvSpPr>
          <p:spPr>
            <a:xfrm>
              <a:off x="7860855" y="3213512"/>
              <a:ext cx="787279" cy="7872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9278154-ED60-8746-8166-6923C306A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9743" y="3377054"/>
              <a:ext cx="469503" cy="48515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C7E649-A900-E648-8116-52CF0556B374}"/>
              </a:ext>
            </a:extLst>
          </p:cNvPr>
          <p:cNvGrpSpPr/>
          <p:nvPr/>
        </p:nvGrpSpPr>
        <p:grpSpPr>
          <a:xfrm>
            <a:off x="8263010" y="2256178"/>
            <a:ext cx="787279" cy="786551"/>
            <a:chOff x="8125361" y="2258267"/>
            <a:chExt cx="787279" cy="78727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E949B51-DA9B-D84A-913A-F712B4467417}"/>
                </a:ext>
              </a:extLst>
            </p:cNvPr>
            <p:cNvSpPr/>
            <p:nvPr/>
          </p:nvSpPr>
          <p:spPr>
            <a:xfrm>
              <a:off x="8125361" y="2258267"/>
              <a:ext cx="787279" cy="7872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3CFD4E3-3212-7245-9BB4-76474293F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1256" y="2433826"/>
              <a:ext cx="475488" cy="4754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6DED76-855C-794F-92AE-24A2332424B8}"/>
              </a:ext>
            </a:extLst>
          </p:cNvPr>
          <p:cNvGrpSpPr/>
          <p:nvPr/>
        </p:nvGrpSpPr>
        <p:grpSpPr>
          <a:xfrm>
            <a:off x="7067934" y="692161"/>
            <a:ext cx="787279" cy="786551"/>
            <a:chOff x="7996598" y="1245416"/>
            <a:chExt cx="787279" cy="7872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B61F34D-21AA-8047-B366-1C2F9FD09B4E}"/>
                </a:ext>
              </a:extLst>
            </p:cNvPr>
            <p:cNvSpPr/>
            <p:nvPr/>
          </p:nvSpPr>
          <p:spPr>
            <a:xfrm>
              <a:off x="7996598" y="1245416"/>
              <a:ext cx="787279" cy="7872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E7147B-3C74-3646-9A31-3CFA6D0F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34846" y="1338541"/>
              <a:ext cx="510783" cy="604426"/>
            </a:xfrm>
            <a:prstGeom prst="rect">
              <a:avLst/>
            </a:prstGeom>
          </p:spPr>
        </p:pic>
      </p:grpSp>
      <p:pic>
        <p:nvPicPr>
          <p:cNvPr id="40" name="aprimo Logo" descr="Logo&#10;&#10;Description automatically generated">
            <a:extLst>
              <a:ext uri="{FF2B5EF4-FFF2-40B4-BE49-F238E27FC236}">
                <a16:creationId xmlns:a16="http://schemas.microsoft.com/office/drawing/2014/main" id="{B309DC17-FD7F-0C44-8FE1-6E506EE4F0E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42" name="Footer Placeholder 3">
            <a:extLst>
              <a:ext uri="{FF2B5EF4-FFF2-40B4-BE49-F238E27FC236}">
                <a16:creationId xmlns:a16="http://schemas.microsoft.com/office/drawing/2014/main" id="{5FCFB625-076C-5E48-8E00-D460BCEE0FD9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8DE7A7-512A-5849-87FF-CE2DC6BFF663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125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M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D5CF0F-C2A9-0E4D-9A42-59A14080544E}"/>
              </a:ext>
            </a:extLst>
          </p:cNvPr>
          <p:cNvSpPr/>
          <p:nvPr/>
        </p:nvSpPr>
        <p:spPr>
          <a:xfrm>
            <a:off x="3460957" y="1"/>
            <a:ext cx="5683044" cy="5147336"/>
          </a:xfrm>
          <a:custGeom>
            <a:avLst/>
            <a:gdLst>
              <a:gd name="connsiteX0" fmla="*/ 0 w 9144000"/>
              <a:gd name="connsiteY0" fmla="*/ 0 h 5152103"/>
              <a:gd name="connsiteX1" fmla="*/ 9144000 w 9144000"/>
              <a:gd name="connsiteY1" fmla="*/ 0 h 5152103"/>
              <a:gd name="connsiteX2" fmla="*/ 9144000 w 9144000"/>
              <a:gd name="connsiteY2" fmla="*/ 5152103 h 5152103"/>
              <a:gd name="connsiteX3" fmla="*/ 0 w 9144000"/>
              <a:gd name="connsiteY3" fmla="*/ 5152103 h 5152103"/>
              <a:gd name="connsiteX4" fmla="*/ 0 w 9144000"/>
              <a:gd name="connsiteY4" fmla="*/ 0 h 5152103"/>
              <a:gd name="connsiteX0" fmla="*/ 5102942 w 9144000"/>
              <a:gd name="connsiteY0" fmla="*/ 0 h 5152103"/>
              <a:gd name="connsiteX1" fmla="*/ 9144000 w 9144000"/>
              <a:gd name="connsiteY1" fmla="*/ 0 h 5152103"/>
              <a:gd name="connsiteX2" fmla="*/ 9144000 w 9144000"/>
              <a:gd name="connsiteY2" fmla="*/ 5152103 h 5152103"/>
              <a:gd name="connsiteX3" fmla="*/ 0 w 9144000"/>
              <a:gd name="connsiteY3" fmla="*/ 5152103 h 5152103"/>
              <a:gd name="connsiteX4" fmla="*/ 5102942 w 9144000"/>
              <a:gd name="connsiteY4" fmla="*/ 0 h 5152103"/>
              <a:gd name="connsiteX0" fmla="*/ 2467896 w 6508954"/>
              <a:gd name="connsiteY0" fmla="*/ 0 h 5152103"/>
              <a:gd name="connsiteX1" fmla="*/ 6508954 w 6508954"/>
              <a:gd name="connsiteY1" fmla="*/ 0 h 5152103"/>
              <a:gd name="connsiteX2" fmla="*/ 6508954 w 6508954"/>
              <a:gd name="connsiteY2" fmla="*/ 5152103 h 5152103"/>
              <a:gd name="connsiteX3" fmla="*/ 0 w 6508954"/>
              <a:gd name="connsiteY3" fmla="*/ 5152103 h 5152103"/>
              <a:gd name="connsiteX4" fmla="*/ 2467896 w 6508954"/>
              <a:gd name="connsiteY4" fmla="*/ 0 h 5152103"/>
              <a:gd name="connsiteX0" fmla="*/ 2113935 w 6154993"/>
              <a:gd name="connsiteY0" fmla="*/ 0 h 5152103"/>
              <a:gd name="connsiteX1" fmla="*/ 6154993 w 6154993"/>
              <a:gd name="connsiteY1" fmla="*/ 0 h 5152103"/>
              <a:gd name="connsiteX2" fmla="*/ 6154993 w 6154993"/>
              <a:gd name="connsiteY2" fmla="*/ 5152103 h 5152103"/>
              <a:gd name="connsiteX3" fmla="*/ 0 w 6154993"/>
              <a:gd name="connsiteY3" fmla="*/ 5152103 h 5152103"/>
              <a:gd name="connsiteX4" fmla="*/ 2113935 w 6154993"/>
              <a:gd name="connsiteY4" fmla="*/ 0 h 5152103"/>
              <a:gd name="connsiteX0" fmla="*/ 1641986 w 5683044"/>
              <a:gd name="connsiteY0" fmla="*/ 0 h 5152103"/>
              <a:gd name="connsiteX1" fmla="*/ 5683044 w 5683044"/>
              <a:gd name="connsiteY1" fmla="*/ 0 h 5152103"/>
              <a:gd name="connsiteX2" fmla="*/ 5683044 w 5683044"/>
              <a:gd name="connsiteY2" fmla="*/ 5152103 h 5152103"/>
              <a:gd name="connsiteX3" fmla="*/ 0 w 5683044"/>
              <a:gd name="connsiteY3" fmla="*/ 5152103 h 5152103"/>
              <a:gd name="connsiteX4" fmla="*/ 1641986 w 5683044"/>
              <a:gd name="connsiteY4" fmla="*/ 0 h 515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3044" h="5152103">
                <a:moveTo>
                  <a:pt x="1641986" y="0"/>
                </a:moveTo>
                <a:lnTo>
                  <a:pt x="5683044" y="0"/>
                </a:lnTo>
                <a:lnTo>
                  <a:pt x="5683044" y="5152103"/>
                </a:lnTo>
                <a:lnTo>
                  <a:pt x="0" y="5152103"/>
                </a:lnTo>
                <a:lnTo>
                  <a:pt x="1641986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3C0D7A-F75B-0940-95A6-ACA8D698B2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5564289" y="0"/>
            <a:ext cx="5380413" cy="2595258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2D3875EA-BC9E-F144-A9D8-BD0098A3EC2C}"/>
              </a:ext>
            </a:extLst>
          </p:cNvPr>
          <p:cNvSpPr>
            <a:spLocks noChangeAspect="1"/>
          </p:cNvSpPr>
          <p:nvPr/>
        </p:nvSpPr>
        <p:spPr>
          <a:xfrm rot="20831179" flipH="1" flipV="1">
            <a:off x="3504581" y="-157756"/>
            <a:ext cx="3035854" cy="2982152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6596D6-D4F4-484D-BFFB-99490751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3627021" y="2225073"/>
            <a:ext cx="5380413" cy="259525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6E62640-A30C-5F48-85C1-C1196CDF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407" y="476927"/>
            <a:ext cx="5003825" cy="516936"/>
          </a:xfrm>
          <a:prstGeom prst="rect">
            <a:avLst/>
          </a:prstGeom>
          <a:solidFill>
            <a:schemeClr val="accent3"/>
          </a:solidFill>
          <a:effectLst>
            <a:outerShdw dist="76200" dir="8100000" algn="tr" rotWithShape="0">
              <a:schemeClr val="tx1">
                <a:alpha val="60000"/>
              </a:schemeClr>
            </a:outerShdw>
          </a:effectLst>
        </p:spPr>
        <p:txBody>
          <a:bodyPr wrap="square" lIns="182880" tIns="91440" anchor="t">
            <a:spAutoFit/>
          </a:bodyPr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B32ED-7AA6-6F40-B01A-768F4C455D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900" y="1433982"/>
            <a:ext cx="4058880" cy="2552156"/>
          </a:xfrm>
          <a:prstGeom prst="rect">
            <a:avLst/>
          </a:prstGeom>
          <a:effectLst>
            <a:outerShdw dist="508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1748315-DAD2-694F-9F35-6F2D24C0E9EE}"/>
              </a:ext>
            </a:extLst>
          </p:cNvPr>
          <p:cNvGrpSpPr/>
          <p:nvPr/>
        </p:nvGrpSpPr>
        <p:grpSpPr>
          <a:xfrm>
            <a:off x="7852055" y="1333323"/>
            <a:ext cx="787279" cy="786551"/>
            <a:chOff x="6992241" y="637770"/>
            <a:chExt cx="787279" cy="78727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5CE7B1-D44A-C34D-A29B-5EF649FE50FA}"/>
                </a:ext>
              </a:extLst>
            </p:cNvPr>
            <p:cNvSpPr/>
            <p:nvPr/>
          </p:nvSpPr>
          <p:spPr>
            <a:xfrm>
              <a:off x="6992241" y="637770"/>
              <a:ext cx="787279" cy="7872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BBF7AF4-C4BA-7B47-B39A-8A159003C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4181" y="779710"/>
              <a:ext cx="503398" cy="50339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F98BD3-91E1-224F-880C-0F714BBA12DB}"/>
              </a:ext>
            </a:extLst>
          </p:cNvPr>
          <p:cNvGrpSpPr/>
          <p:nvPr/>
        </p:nvGrpSpPr>
        <p:grpSpPr>
          <a:xfrm>
            <a:off x="7067934" y="3830899"/>
            <a:ext cx="787279" cy="786551"/>
            <a:chOff x="7067935" y="3834446"/>
            <a:chExt cx="787279" cy="7872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8853171-A84E-584A-97FA-EC05CD987C51}"/>
                </a:ext>
              </a:extLst>
            </p:cNvPr>
            <p:cNvSpPr/>
            <p:nvPr/>
          </p:nvSpPr>
          <p:spPr>
            <a:xfrm>
              <a:off x="7067935" y="3834446"/>
              <a:ext cx="787279" cy="7872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F7CED7B-965B-A743-BCC2-25D0C682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3007" y="3967852"/>
              <a:ext cx="597135" cy="58201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17C738-F74B-C84B-B288-79EEED21BD5E}"/>
              </a:ext>
            </a:extLst>
          </p:cNvPr>
          <p:cNvGrpSpPr/>
          <p:nvPr/>
        </p:nvGrpSpPr>
        <p:grpSpPr>
          <a:xfrm>
            <a:off x="7852055" y="3210539"/>
            <a:ext cx="787279" cy="786551"/>
            <a:chOff x="7860855" y="3213512"/>
            <a:chExt cx="787279" cy="78727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76C649-BCDC-4044-AED2-3B3FD01FADB5}"/>
                </a:ext>
              </a:extLst>
            </p:cNvPr>
            <p:cNvSpPr/>
            <p:nvPr/>
          </p:nvSpPr>
          <p:spPr>
            <a:xfrm>
              <a:off x="7860855" y="3213512"/>
              <a:ext cx="787279" cy="7872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9278154-ED60-8746-8166-6923C306A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9743" y="3377054"/>
              <a:ext cx="469503" cy="48515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C7E649-A900-E648-8116-52CF0556B374}"/>
              </a:ext>
            </a:extLst>
          </p:cNvPr>
          <p:cNvGrpSpPr/>
          <p:nvPr/>
        </p:nvGrpSpPr>
        <p:grpSpPr>
          <a:xfrm>
            <a:off x="8263010" y="2256178"/>
            <a:ext cx="787279" cy="786551"/>
            <a:chOff x="8125361" y="2258267"/>
            <a:chExt cx="787279" cy="78727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E949B51-DA9B-D84A-913A-F712B4467417}"/>
                </a:ext>
              </a:extLst>
            </p:cNvPr>
            <p:cNvSpPr/>
            <p:nvPr/>
          </p:nvSpPr>
          <p:spPr>
            <a:xfrm>
              <a:off x="8125361" y="2258267"/>
              <a:ext cx="787279" cy="7872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3CFD4E3-3212-7245-9BB4-76474293F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1256" y="2433826"/>
              <a:ext cx="475488" cy="4754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6DED76-855C-794F-92AE-24A2332424B8}"/>
              </a:ext>
            </a:extLst>
          </p:cNvPr>
          <p:cNvGrpSpPr/>
          <p:nvPr/>
        </p:nvGrpSpPr>
        <p:grpSpPr>
          <a:xfrm>
            <a:off x="7067934" y="692161"/>
            <a:ext cx="787279" cy="786551"/>
            <a:chOff x="7996598" y="1245416"/>
            <a:chExt cx="787279" cy="7872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B61F34D-21AA-8047-B366-1C2F9FD09B4E}"/>
                </a:ext>
              </a:extLst>
            </p:cNvPr>
            <p:cNvSpPr/>
            <p:nvPr/>
          </p:nvSpPr>
          <p:spPr>
            <a:xfrm>
              <a:off x="7996598" y="1245416"/>
              <a:ext cx="787279" cy="7872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E7147B-3C74-3646-9A31-3CFA6D0F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34846" y="1338541"/>
              <a:ext cx="510783" cy="604426"/>
            </a:xfrm>
            <a:prstGeom prst="rect">
              <a:avLst/>
            </a:prstGeom>
          </p:spPr>
        </p:pic>
      </p:grpSp>
      <p:pic>
        <p:nvPicPr>
          <p:cNvPr id="40" name="aprimo Logo" descr="Logo&#10;&#10;Description automatically generated">
            <a:extLst>
              <a:ext uri="{FF2B5EF4-FFF2-40B4-BE49-F238E27FC236}">
                <a16:creationId xmlns:a16="http://schemas.microsoft.com/office/drawing/2014/main" id="{3C3F012A-A3CB-9C4B-B67B-FD3798930B3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BE375E-9753-3849-935D-FA22A42A58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126082"/>
            <a:ext cx="3983045" cy="3395016"/>
          </a:xfr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6A3175E2-31C1-7D4E-8485-1DE38FD2118A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35E7E0-365D-0E49-B5B3-70E9CE6DECB1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106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Centered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C118270-F2E8-DF46-8BFD-C3258A5A3EE6}"/>
              </a:ext>
            </a:extLst>
          </p:cNvPr>
          <p:cNvSpPr>
            <a:spLocks noChangeAspect="1"/>
          </p:cNvSpPr>
          <p:nvPr/>
        </p:nvSpPr>
        <p:spPr>
          <a:xfrm rot="20831179" flipH="1" flipV="1">
            <a:off x="2014182" y="345706"/>
            <a:ext cx="5394905" cy="5299474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8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4095B06-5380-D845-8E33-FACF53B342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6492" y="1898260"/>
            <a:ext cx="6392173" cy="424339"/>
          </a:xfrm>
          <a:solidFill>
            <a:schemeClr val="bg1"/>
          </a:solidFill>
        </p:spPr>
        <p:txBody>
          <a:bodyPr anchor="t">
            <a:spAutoFit/>
          </a:bodyPr>
          <a:lstStyle>
            <a:lvl1pPr marL="0" marR="0" indent="0" algn="ctr" defTabSz="685183" rtl="0" eaLnBrk="1" fontAlgn="auto" latinLnBrk="0" hangingPunct="1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98" b="1">
                <a:solidFill>
                  <a:schemeClr val="tx1"/>
                </a:solidFill>
              </a:defRPr>
            </a:lvl1pPr>
            <a:lvl2pPr marL="628084" indent="-285493">
              <a:buFont typeface="Arial" panose="020B0604020202020204" pitchFamily="34" charset="0"/>
              <a:buChar char="•"/>
              <a:defRPr sz="1199"/>
            </a:lvl2pPr>
            <a:lvl3pPr marL="970676" indent="-285493">
              <a:buFont typeface="Arial" panose="020B0604020202020204" pitchFamily="34" charset="0"/>
              <a:buChar char="•"/>
              <a:defRPr sz="1199"/>
            </a:lvl3pPr>
            <a:lvl4pPr marL="1313267" indent="-285493">
              <a:buFont typeface="Arial" panose="020B0604020202020204" pitchFamily="34" charset="0"/>
              <a:buChar char="•"/>
              <a:defRPr sz="1199"/>
            </a:lvl4pPr>
            <a:lvl5pPr marL="1655858" indent="-285493">
              <a:buFont typeface="Arial" panose="020B0604020202020204" pitchFamily="34" charset="0"/>
              <a:buChar char="•"/>
              <a:defRPr sz="1199"/>
            </a:lvl5pPr>
          </a:lstStyle>
          <a:p>
            <a:pPr lvl="0"/>
            <a:r>
              <a:rPr lang="en-US" b="1"/>
              <a:t>Click to edit text &amp; adjust length to fit text </a:t>
            </a:r>
            <a:endParaRPr lang="en-US"/>
          </a:p>
        </p:txBody>
      </p:sp>
      <p:pic>
        <p:nvPicPr>
          <p:cNvPr id="8" name="aprimo Logo" descr="Logo&#10;&#10;Description automatically generated">
            <a:extLst>
              <a:ext uri="{FF2B5EF4-FFF2-40B4-BE49-F238E27FC236}">
                <a16:creationId xmlns:a16="http://schemas.microsoft.com/office/drawing/2014/main" id="{9CCBC396-2BAD-6947-AA87-43F376E4F8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19384EE-CA7E-DB49-88CF-5E3ACD150C6C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9222E-17AD-354D-96BA-DD074C92D70A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613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urple B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1DECD86-9921-354D-B8E9-08E97A067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132" y="123454"/>
            <a:ext cx="8469066" cy="70951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D83476-11AE-9B43-B471-6F44A516C7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8370" y="1081399"/>
            <a:ext cx="8487030" cy="3083245"/>
          </a:xfrm>
        </p:spPr>
        <p:txBody>
          <a:bodyPr/>
          <a:lstStyle>
            <a:lvl1pPr marL="285236" indent="-285236">
              <a:buFont typeface="Arial" panose="020B0604020202020204" pitchFamily="34" charset="0"/>
              <a:buChar char="•"/>
              <a:defRPr sz="1398">
                <a:solidFill>
                  <a:schemeClr val="bg1"/>
                </a:solidFill>
              </a:defRPr>
            </a:lvl1pPr>
            <a:lvl2pPr>
              <a:defRPr sz="1198">
                <a:solidFill>
                  <a:schemeClr val="bg1"/>
                </a:solidFill>
              </a:defRPr>
            </a:lvl2pPr>
            <a:lvl3pPr>
              <a:defRPr sz="1098">
                <a:solidFill>
                  <a:schemeClr val="bg1"/>
                </a:solidFill>
              </a:defRPr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aprimo Logo" descr="Logo&#10;&#10;Description automatically generated">
            <a:extLst>
              <a:ext uri="{FF2B5EF4-FFF2-40B4-BE49-F238E27FC236}">
                <a16:creationId xmlns:a16="http://schemas.microsoft.com/office/drawing/2014/main" id="{E08882F8-B81D-9041-8ECA-4F4B6215B6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89" y="4644918"/>
            <a:ext cx="859536" cy="365422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A6BC9EB-41CE-1B4C-9416-C2BB84D8941D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4CC79-5517-3340-8865-108A62F8F2C7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8961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EE8EBA0-75FD-544F-82EC-B761B9763A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4113" y="1133483"/>
            <a:ext cx="5001209" cy="4077855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92E698C-6C7C-BD4D-843B-DB3E05DFE9E5}"/>
              </a:ext>
            </a:extLst>
          </p:cNvPr>
          <p:cNvSpPr/>
          <p:nvPr/>
        </p:nvSpPr>
        <p:spPr>
          <a:xfrm>
            <a:off x="2161308" y="1"/>
            <a:ext cx="7020796" cy="5160388"/>
          </a:xfrm>
          <a:custGeom>
            <a:avLst/>
            <a:gdLst>
              <a:gd name="connsiteX0" fmla="*/ 0 w 6611816"/>
              <a:gd name="connsiteY0" fmla="*/ 0 h 9186203"/>
              <a:gd name="connsiteX1" fmla="*/ 2588456 w 6611816"/>
              <a:gd name="connsiteY1" fmla="*/ 9158068 h 9186203"/>
              <a:gd name="connsiteX2" fmla="*/ 6569613 w 6611816"/>
              <a:gd name="connsiteY2" fmla="*/ 9186203 h 9186203"/>
              <a:gd name="connsiteX3" fmla="*/ 6611816 w 6611816"/>
              <a:gd name="connsiteY3" fmla="*/ 1097280 h 9186203"/>
              <a:gd name="connsiteX4" fmla="*/ 0 w 6611816"/>
              <a:gd name="connsiteY4" fmla="*/ 0 h 9186203"/>
              <a:gd name="connsiteX0" fmla="*/ 0 w 7863841"/>
              <a:gd name="connsiteY0" fmla="*/ 872197 h 8088923"/>
              <a:gd name="connsiteX1" fmla="*/ 3840481 w 7863841"/>
              <a:gd name="connsiteY1" fmla="*/ 8060788 h 8088923"/>
              <a:gd name="connsiteX2" fmla="*/ 7821638 w 7863841"/>
              <a:gd name="connsiteY2" fmla="*/ 8088923 h 8088923"/>
              <a:gd name="connsiteX3" fmla="*/ 7863841 w 7863841"/>
              <a:gd name="connsiteY3" fmla="*/ 0 h 8088923"/>
              <a:gd name="connsiteX4" fmla="*/ 0 w 7863841"/>
              <a:gd name="connsiteY4" fmla="*/ 872197 h 8088923"/>
              <a:gd name="connsiteX0" fmla="*/ 0 w 7906044"/>
              <a:gd name="connsiteY0" fmla="*/ 14068 h 7230794"/>
              <a:gd name="connsiteX1" fmla="*/ 3840481 w 7906044"/>
              <a:gd name="connsiteY1" fmla="*/ 7202659 h 7230794"/>
              <a:gd name="connsiteX2" fmla="*/ 7821638 w 7906044"/>
              <a:gd name="connsiteY2" fmla="*/ 7230794 h 7230794"/>
              <a:gd name="connsiteX3" fmla="*/ 7906044 w 7906044"/>
              <a:gd name="connsiteY3" fmla="*/ 0 h 7230794"/>
              <a:gd name="connsiteX4" fmla="*/ 0 w 7906044"/>
              <a:gd name="connsiteY4" fmla="*/ 14068 h 7230794"/>
              <a:gd name="connsiteX0" fmla="*/ 0 w 7906044"/>
              <a:gd name="connsiteY0" fmla="*/ 14068 h 7202659"/>
              <a:gd name="connsiteX1" fmla="*/ 3840481 w 7906044"/>
              <a:gd name="connsiteY1" fmla="*/ 7202659 h 7202659"/>
              <a:gd name="connsiteX2" fmla="*/ 7807571 w 7906044"/>
              <a:gd name="connsiteY2" fmla="*/ 7047914 h 7202659"/>
              <a:gd name="connsiteX3" fmla="*/ 7906044 w 7906044"/>
              <a:gd name="connsiteY3" fmla="*/ 0 h 7202659"/>
              <a:gd name="connsiteX4" fmla="*/ 0 w 7906044"/>
              <a:gd name="connsiteY4" fmla="*/ 14068 h 7202659"/>
              <a:gd name="connsiteX0" fmla="*/ 0 w 7906044"/>
              <a:gd name="connsiteY0" fmla="*/ 14068 h 7047914"/>
              <a:gd name="connsiteX1" fmla="*/ 3770142 w 7906044"/>
              <a:gd name="connsiteY1" fmla="*/ 7019779 h 7047914"/>
              <a:gd name="connsiteX2" fmla="*/ 7807571 w 7906044"/>
              <a:gd name="connsiteY2" fmla="*/ 7047914 h 7047914"/>
              <a:gd name="connsiteX3" fmla="*/ 7906044 w 7906044"/>
              <a:gd name="connsiteY3" fmla="*/ 0 h 7047914"/>
              <a:gd name="connsiteX4" fmla="*/ 0 w 7906044"/>
              <a:gd name="connsiteY4" fmla="*/ 14068 h 7047914"/>
              <a:gd name="connsiteX0" fmla="*/ 0 w 7906044"/>
              <a:gd name="connsiteY0" fmla="*/ 14068 h 7019779"/>
              <a:gd name="connsiteX1" fmla="*/ 3770142 w 7906044"/>
              <a:gd name="connsiteY1" fmla="*/ 7019779 h 7019779"/>
              <a:gd name="connsiteX2" fmla="*/ 7779436 w 7906044"/>
              <a:gd name="connsiteY2" fmla="*/ 7005711 h 7019779"/>
              <a:gd name="connsiteX3" fmla="*/ 7906044 w 7906044"/>
              <a:gd name="connsiteY3" fmla="*/ 0 h 7019779"/>
              <a:gd name="connsiteX4" fmla="*/ 0 w 7906044"/>
              <a:gd name="connsiteY4" fmla="*/ 14068 h 7019779"/>
              <a:gd name="connsiteX0" fmla="*/ 0 w 7906044"/>
              <a:gd name="connsiteY0" fmla="*/ 42202 h 7047913"/>
              <a:gd name="connsiteX1" fmla="*/ 3770142 w 7906044"/>
              <a:gd name="connsiteY1" fmla="*/ 7047913 h 7047913"/>
              <a:gd name="connsiteX2" fmla="*/ 7779436 w 7906044"/>
              <a:gd name="connsiteY2" fmla="*/ 7033845 h 7047913"/>
              <a:gd name="connsiteX3" fmla="*/ 7906044 w 7906044"/>
              <a:gd name="connsiteY3" fmla="*/ 28134 h 7047913"/>
              <a:gd name="connsiteX4" fmla="*/ 928468 w 7906044"/>
              <a:gd name="connsiteY4" fmla="*/ 0 h 7047913"/>
              <a:gd name="connsiteX5" fmla="*/ 0 w 7906044"/>
              <a:gd name="connsiteY5" fmla="*/ 42202 h 7047913"/>
              <a:gd name="connsiteX0" fmla="*/ 309489 w 6977576"/>
              <a:gd name="connsiteY0" fmla="*/ 56269 h 7047913"/>
              <a:gd name="connsiteX1" fmla="*/ 2841674 w 6977576"/>
              <a:gd name="connsiteY1" fmla="*/ 7047913 h 7047913"/>
              <a:gd name="connsiteX2" fmla="*/ 6850968 w 6977576"/>
              <a:gd name="connsiteY2" fmla="*/ 7033845 h 7047913"/>
              <a:gd name="connsiteX3" fmla="*/ 6977576 w 6977576"/>
              <a:gd name="connsiteY3" fmla="*/ 28134 h 7047913"/>
              <a:gd name="connsiteX4" fmla="*/ 0 w 6977576"/>
              <a:gd name="connsiteY4" fmla="*/ 0 h 7047913"/>
              <a:gd name="connsiteX5" fmla="*/ 309489 w 6977576"/>
              <a:gd name="connsiteY5" fmla="*/ 56269 h 7047913"/>
              <a:gd name="connsiteX0" fmla="*/ 0 w 7652825"/>
              <a:gd name="connsiteY0" fmla="*/ 98473 h 7047913"/>
              <a:gd name="connsiteX1" fmla="*/ 3516923 w 7652825"/>
              <a:gd name="connsiteY1" fmla="*/ 7047913 h 7047913"/>
              <a:gd name="connsiteX2" fmla="*/ 7526217 w 7652825"/>
              <a:gd name="connsiteY2" fmla="*/ 7033845 h 7047913"/>
              <a:gd name="connsiteX3" fmla="*/ 7652825 w 7652825"/>
              <a:gd name="connsiteY3" fmla="*/ 28134 h 7047913"/>
              <a:gd name="connsiteX4" fmla="*/ 675249 w 7652825"/>
              <a:gd name="connsiteY4" fmla="*/ 0 h 7047913"/>
              <a:gd name="connsiteX5" fmla="*/ 0 w 7652825"/>
              <a:gd name="connsiteY5" fmla="*/ 98473 h 7047913"/>
              <a:gd name="connsiteX0" fmla="*/ 0 w 7652825"/>
              <a:gd name="connsiteY0" fmla="*/ 70339 h 7019779"/>
              <a:gd name="connsiteX1" fmla="*/ 3516923 w 7652825"/>
              <a:gd name="connsiteY1" fmla="*/ 7019779 h 7019779"/>
              <a:gd name="connsiteX2" fmla="*/ 7526217 w 7652825"/>
              <a:gd name="connsiteY2" fmla="*/ 7005711 h 7019779"/>
              <a:gd name="connsiteX3" fmla="*/ 7652825 w 7652825"/>
              <a:gd name="connsiteY3" fmla="*/ 0 h 7019779"/>
              <a:gd name="connsiteX4" fmla="*/ 0 w 7652825"/>
              <a:gd name="connsiteY4" fmla="*/ 70339 h 7019779"/>
              <a:gd name="connsiteX0" fmla="*/ 0 w 7676143"/>
              <a:gd name="connsiteY0" fmla="*/ 0 h 7063839"/>
              <a:gd name="connsiteX1" fmla="*/ 3540241 w 7676143"/>
              <a:gd name="connsiteY1" fmla="*/ 7063839 h 7063839"/>
              <a:gd name="connsiteX2" fmla="*/ 7549535 w 7676143"/>
              <a:gd name="connsiteY2" fmla="*/ 7049771 h 7063839"/>
              <a:gd name="connsiteX3" fmla="*/ 7676143 w 7676143"/>
              <a:gd name="connsiteY3" fmla="*/ 44060 h 7063839"/>
              <a:gd name="connsiteX4" fmla="*/ 0 w 7676143"/>
              <a:gd name="connsiteY4" fmla="*/ 0 h 7063839"/>
              <a:gd name="connsiteX0" fmla="*/ 0 w 7676143"/>
              <a:gd name="connsiteY0" fmla="*/ 0 h 7091939"/>
              <a:gd name="connsiteX1" fmla="*/ 3540241 w 7676143"/>
              <a:gd name="connsiteY1" fmla="*/ 7063839 h 7091939"/>
              <a:gd name="connsiteX2" fmla="*/ 7632203 w 7676143"/>
              <a:gd name="connsiteY2" fmla="*/ 7091939 h 7091939"/>
              <a:gd name="connsiteX3" fmla="*/ 7676143 w 7676143"/>
              <a:gd name="connsiteY3" fmla="*/ 44060 h 7091939"/>
              <a:gd name="connsiteX4" fmla="*/ 0 w 7676143"/>
              <a:gd name="connsiteY4" fmla="*/ 0 h 7091939"/>
              <a:gd name="connsiteX0" fmla="*/ 0 w 7510807"/>
              <a:gd name="connsiteY0" fmla="*/ 26217 h 7047878"/>
              <a:gd name="connsiteX1" fmla="*/ 3374905 w 7510807"/>
              <a:gd name="connsiteY1" fmla="*/ 7019778 h 7047878"/>
              <a:gd name="connsiteX2" fmla="*/ 7466867 w 7510807"/>
              <a:gd name="connsiteY2" fmla="*/ 7047878 h 7047878"/>
              <a:gd name="connsiteX3" fmla="*/ 7510807 w 7510807"/>
              <a:gd name="connsiteY3" fmla="*/ -1 h 7047878"/>
              <a:gd name="connsiteX4" fmla="*/ 0 w 7510807"/>
              <a:gd name="connsiteY4" fmla="*/ 26217 h 7047878"/>
              <a:gd name="connsiteX0" fmla="*/ 0 w 7521244"/>
              <a:gd name="connsiteY0" fmla="*/ 0 h 7078522"/>
              <a:gd name="connsiteX1" fmla="*/ 3385342 w 7521244"/>
              <a:gd name="connsiteY1" fmla="*/ 7050422 h 7078522"/>
              <a:gd name="connsiteX2" fmla="*/ 7477304 w 7521244"/>
              <a:gd name="connsiteY2" fmla="*/ 7078522 h 7078522"/>
              <a:gd name="connsiteX3" fmla="*/ 7521244 w 7521244"/>
              <a:gd name="connsiteY3" fmla="*/ 30643 h 7078522"/>
              <a:gd name="connsiteX4" fmla="*/ 0 w 7521244"/>
              <a:gd name="connsiteY4" fmla="*/ 0 h 7078522"/>
              <a:gd name="connsiteX0" fmla="*/ 0 w 7521244"/>
              <a:gd name="connsiteY0" fmla="*/ 0 h 7093068"/>
              <a:gd name="connsiteX1" fmla="*/ 3385343 w 7521244"/>
              <a:gd name="connsiteY1" fmla="*/ 7093068 h 7093068"/>
              <a:gd name="connsiteX2" fmla="*/ 7477304 w 7521244"/>
              <a:gd name="connsiteY2" fmla="*/ 7078522 h 7093068"/>
              <a:gd name="connsiteX3" fmla="*/ 7521244 w 7521244"/>
              <a:gd name="connsiteY3" fmla="*/ 30643 h 7093068"/>
              <a:gd name="connsiteX4" fmla="*/ 0 w 7521244"/>
              <a:gd name="connsiteY4" fmla="*/ 0 h 7093068"/>
              <a:gd name="connsiteX0" fmla="*/ 0 w 7343823"/>
              <a:gd name="connsiteY0" fmla="*/ 12003 h 7062425"/>
              <a:gd name="connsiteX1" fmla="*/ 3207922 w 7343823"/>
              <a:gd name="connsiteY1" fmla="*/ 7062425 h 7062425"/>
              <a:gd name="connsiteX2" fmla="*/ 7299883 w 7343823"/>
              <a:gd name="connsiteY2" fmla="*/ 7047879 h 7062425"/>
              <a:gd name="connsiteX3" fmla="*/ 7343823 w 7343823"/>
              <a:gd name="connsiteY3" fmla="*/ 0 h 7062425"/>
              <a:gd name="connsiteX4" fmla="*/ 0 w 7343823"/>
              <a:gd name="connsiteY4" fmla="*/ 12003 h 7062425"/>
              <a:gd name="connsiteX0" fmla="*/ 0 w 7197713"/>
              <a:gd name="connsiteY0" fmla="*/ 26219 h 7062425"/>
              <a:gd name="connsiteX1" fmla="*/ 3061812 w 7197713"/>
              <a:gd name="connsiteY1" fmla="*/ 7062425 h 7062425"/>
              <a:gd name="connsiteX2" fmla="*/ 7153773 w 7197713"/>
              <a:gd name="connsiteY2" fmla="*/ 7047879 h 7062425"/>
              <a:gd name="connsiteX3" fmla="*/ 7197713 w 7197713"/>
              <a:gd name="connsiteY3" fmla="*/ 0 h 7062425"/>
              <a:gd name="connsiteX4" fmla="*/ 0 w 7197713"/>
              <a:gd name="connsiteY4" fmla="*/ 26219 h 7062425"/>
              <a:gd name="connsiteX0" fmla="*/ 0 w 7051603"/>
              <a:gd name="connsiteY0" fmla="*/ 12003 h 7062425"/>
              <a:gd name="connsiteX1" fmla="*/ 2915702 w 7051603"/>
              <a:gd name="connsiteY1" fmla="*/ 7062425 h 7062425"/>
              <a:gd name="connsiteX2" fmla="*/ 7007663 w 7051603"/>
              <a:gd name="connsiteY2" fmla="*/ 7047879 h 7062425"/>
              <a:gd name="connsiteX3" fmla="*/ 7051603 w 7051603"/>
              <a:gd name="connsiteY3" fmla="*/ 0 h 7062425"/>
              <a:gd name="connsiteX4" fmla="*/ 0 w 7051603"/>
              <a:gd name="connsiteY4" fmla="*/ 12003 h 70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1603" h="7062425">
                <a:moveTo>
                  <a:pt x="0" y="12003"/>
                </a:moveTo>
                <a:lnTo>
                  <a:pt x="2915702" y="7062425"/>
                </a:lnTo>
                <a:lnTo>
                  <a:pt x="7007663" y="7047879"/>
                </a:lnTo>
                <a:lnTo>
                  <a:pt x="7051603" y="0"/>
                </a:lnTo>
                <a:lnTo>
                  <a:pt x="0" y="120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62848DA-8E6F-9E4B-AED5-946F98D439C2}"/>
              </a:ext>
            </a:extLst>
          </p:cNvPr>
          <p:cNvSpPr>
            <a:spLocks noChangeAspect="1"/>
          </p:cNvSpPr>
          <p:nvPr/>
        </p:nvSpPr>
        <p:spPr>
          <a:xfrm rot="19166760" flipH="1" flipV="1">
            <a:off x="-833932" y="3214543"/>
            <a:ext cx="3060775" cy="3006633"/>
          </a:xfrm>
          <a:custGeom>
            <a:avLst/>
            <a:gdLst>
              <a:gd name="connsiteX0" fmla="*/ 2356680 w 3793432"/>
              <a:gd name="connsiteY0" fmla="*/ 24282 h 3727300"/>
              <a:gd name="connsiteX1" fmla="*/ 2347574 w 3793432"/>
              <a:gd name="connsiteY1" fmla="*/ 15176 h 3727300"/>
              <a:gd name="connsiteX2" fmla="*/ 2356680 w 3793432"/>
              <a:gd name="connsiteY2" fmla="*/ 6070 h 3727300"/>
              <a:gd name="connsiteX3" fmla="*/ 2365786 w 3793432"/>
              <a:gd name="connsiteY3" fmla="*/ 15176 h 3727300"/>
              <a:gd name="connsiteX4" fmla="*/ 2356680 w 3793432"/>
              <a:gd name="connsiteY4" fmla="*/ 24282 h 3727300"/>
              <a:gd name="connsiteX5" fmla="*/ 2129613 w 3793432"/>
              <a:gd name="connsiteY5" fmla="*/ 27317 h 3727300"/>
              <a:gd name="connsiteX6" fmla="*/ 2117472 w 3793432"/>
              <a:gd name="connsiteY6" fmla="*/ 15176 h 3727300"/>
              <a:gd name="connsiteX7" fmla="*/ 2129613 w 3793432"/>
              <a:gd name="connsiteY7" fmla="*/ 3035 h 3727300"/>
              <a:gd name="connsiteX8" fmla="*/ 2141754 w 3793432"/>
              <a:gd name="connsiteY8" fmla="*/ 15176 h 3727300"/>
              <a:gd name="connsiteX9" fmla="*/ 2129613 w 3793432"/>
              <a:gd name="connsiteY9" fmla="*/ 27317 h 3727300"/>
              <a:gd name="connsiteX10" fmla="*/ 1879145 w 3793432"/>
              <a:gd name="connsiteY10" fmla="*/ 30352 h 3727300"/>
              <a:gd name="connsiteX11" fmla="*/ 1863969 w 3793432"/>
              <a:gd name="connsiteY11" fmla="*/ 15176 h 3727300"/>
              <a:gd name="connsiteX12" fmla="*/ 1879145 w 3793432"/>
              <a:gd name="connsiteY12" fmla="*/ 0 h 3727300"/>
              <a:gd name="connsiteX13" fmla="*/ 1894321 w 3793432"/>
              <a:gd name="connsiteY13" fmla="*/ 15176 h 3727300"/>
              <a:gd name="connsiteX14" fmla="*/ 1879145 w 3793432"/>
              <a:gd name="connsiteY14" fmla="*/ 30352 h 3727300"/>
              <a:gd name="connsiteX15" fmla="*/ 951966 w 3793432"/>
              <a:gd name="connsiteY15" fmla="*/ 250850 h 3727300"/>
              <a:gd name="connsiteX16" fmla="*/ 942860 w 3793432"/>
              <a:gd name="connsiteY16" fmla="*/ 241744 h 3727300"/>
              <a:gd name="connsiteX17" fmla="*/ 951966 w 3793432"/>
              <a:gd name="connsiteY17" fmla="*/ 232638 h 3727300"/>
              <a:gd name="connsiteX18" fmla="*/ 961072 w 3793432"/>
              <a:gd name="connsiteY18" fmla="*/ 241744 h 3727300"/>
              <a:gd name="connsiteX19" fmla="*/ 951966 w 3793432"/>
              <a:gd name="connsiteY19" fmla="*/ 250850 h 3727300"/>
              <a:gd name="connsiteX20" fmla="*/ 1167582 w 3793432"/>
              <a:gd name="connsiteY20" fmla="*/ 253885 h 3727300"/>
              <a:gd name="connsiteX21" fmla="*/ 1155441 w 3793432"/>
              <a:gd name="connsiteY21" fmla="*/ 241744 h 3727300"/>
              <a:gd name="connsiteX22" fmla="*/ 1167582 w 3793432"/>
              <a:gd name="connsiteY22" fmla="*/ 229603 h 3727300"/>
              <a:gd name="connsiteX23" fmla="*/ 1179723 w 3793432"/>
              <a:gd name="connsiteY23" fmla="*/ 241744 h 3727300"/>
              <a:gd name="connsiteX24" fmla="*/ 1167582 w 3793432"/>
              <a:gd name="connsiteY24" fmla="*/ 253885 h 3727300"/>
              <a:gd name="connsiteX25" fmla="*/ 2811650 w 3793432"/>
              <a:gd name="connsiteY25" fmla="*/ 253885 h 3727300"/>
              <a:gd name="connsiteX26" fmla="*/ 2802544 w 3793432"/>
              <a:gd name="connsiteY26" fmla="*/ 244779 h 3727300"/>
              <a:gd name="connsiteX27" fmla="*/ 2811650 w 3793432"/>
              <a:gd name="connsiteY27" fmla="*/ 235673 h 3727300"/>
              <a:gd name="connsiteX28" fmla="*/ 2820756 w 3793432"/>
              <a:gd name="connsiteY28" fmla="*/ 244779 h 3727300"/>
              <a:gd name="connsiteX29" fmla="*/ 2811650 w 3793432"/>
              <a:gd name="connsiteY29" fmla="*/ 253885 h 3727300"/>
              <a:gd name="connsiteX30" fmla="*/ 1403900 w 3793432"/>
              <a:gd name="connsiteY30" fmla="*/ 256919 h 3727300"/>
              <a:gd name="connsiteX31" fmla="*/ 1388724 w 3793432"/>
              <a:gd name="connsiteY31" fmla="*/ 241743 h 3727300"/>
              <a:gd name="connsiteX32" fmla="*/ 1403900 w 3793432"/>
              <a:gd name="connsiteY32" fmla="*/ 226567 h 3727300"/>
              <a:gd name="connsiteX33" fmla="*/ 1419076 w 3793432"/>
              <a:gd name="connsiteY33" fmla="*/ 241743 h 3727300"/>
              <a:gd name="connsiteX34" fmla="*/ 1403900 w 3793432"/>
              <a:gd name="connsiteY34" fmla="*/ 256919 h 3727300"/>
              <a:gd name="connsiteX35" fmla="*/ 1634002 w 3793432"/>
              <a:gd name="connsiteY35" fmla="*/ 256919 h 3727300"/>
              <a:gd name="connsiteX36" fmla="*/ 1618826 w 3793432"/>
              <a:gd name="connsiteY36" fmla="*/ 241743 h 3727300"/>
              <a:gd name="connsiteX37" fmla="*/ 1634002 w 3793432"/>
              <a:gd name="connsiteY37" fmla="*/ 226567 h 3727300"/>
              <a:gd name="connsiteX38" fmla="*/ 1649178 w 3793432"/>
              <a:gd name="connsiteY38" fmla="*/ 241743 h 3727300"/>
              <a:gd name="connsiteX39" fmla="*/ 1634002 w 3793432"/>
              <a:gd name="connsiteY39" fmla="*/ 256919 h 3727300"/>
              <a:gd name="connsiteX40" fmla="*/ 2596034 w 3793432"/>
              <a:gd name="connsiteY40" fmla="*/ 256920 h 3727300"/>
              <a:gd name="connsiteX41" fmla="*/ 2583893 w 3793432"/>
              <a:gd name="connsiteY41" fmla="*/ 244779 h 3727300"/>
              <a:gd name="connsiteX42" fmla="*/ 2596034 w 3793432"/>
              <a:gd name="connsiteY42" fmla="*/ 232638 h 3727300"/>
              <a:gd name="connsiteX43" fmla="*/ 2608175 w 3793432"/>
              <a:gd name="connsiteY43" fmla="*/ 244779 h 3727300"/>
              <a:gd name="connsiteX44" fmla="*/ 2596034 w 3793432"/>
              <a:gd name="connsiteY44" fmla="*/ 256920 h 3727300"/>
              <a:gd name="connsiteX45" fmla="*/ 2129613 w 3793432"/>
              <a:gd name="connsiteY45" fmla="*/ 259954 h 3727300"/>
              <a:gd name="connsiteX46" fmla="*/ 2114437 w 3793432"/>
              <a:gd name="connsiteY46" fmla="*/ 244778 h 3727300"/>
              <a:gd name="connsiteX47" fmla="*/ 2129613 w 3793432"/>
              <a:gd name="connsiteY47" fmla="*/ 229602 h 3727300"/>
              <a:gd name="connsiteX48" fmla="*/ 2144789 w 3793432"/>
              <a:gd name="connsiteY48" fmla="*/ 244778 h 3727300"/>
              <a:gd name="connsiteX49" fmla="*/ 2129613 w 3793432"/>
              <a:gd name="connsiteY49" fmla="*/ 259954 h 3727300"/>
              <a:gd name="connsiteX50" fmla="*/ 2359715 w 3793432"/>
              <a:gd name="connsiteY50" fmla="*/ 259954 h 3727300"/>
              <a:gd name="connsiteX51" fmla="*/ 2344539 w 3793432"/>
              <a:gd name="connsiteY51" fmla="*/ 244778 h 3727300"/>
              <a:gd name="connsiteX52" fmla="*/ 2359715 w 3793432"/>
              <a:gd name="connsiteY52" fmla="*/ 229602 h 3727300"/>
              <a:gd name="connsiteX53" fmla="*/ 2374891 w 3793432"/>
              <a:gd name="connsiteY53" fmla="*/ 244778 h 3727300"/>
              <a:gd name="connsiteX54" fmla="*/ 2359715 w 3793432"/>
              <a:gd name="connsiteY54" fmla="*/ 259954 h 3727300"/>
              <a:gd name="connsiteX55" fmla="*/ 1882180 w 3793432"/>
              <a:gd name="connsiteY55" fmla="*/ 262989 h 3727300"/>
              <a:gd name="connsiteX56" fmla="*/ 1863969 w 3793432"/>
              <a:gd name="connsiteY56" fmla="*/ 244778 h 3727300"/>
              <a:gd name="connsiteX57" fmla="*/ 1882180 w 3793432"/>
              <a:gd name="connsiteY57" fmla="*/ 226567 h 3727300"/>
              <a:gd name="connsiteX58" fmla="*/ 1900391 w 3793432"/>
              <a:gd name="connsiteY58" fmla="*/ 244778 h 3727300"/>
              <a:gd name="connsiteX59" fmla="*/ 1882180 w 3793432"/>
              <a:gd name="connsiteY59" fmla="*/ 262989 h 3727300"/>
              <a:gd name="connsiteX60" fmla="*/ 717923 w 3793432"/>
              <a:gd name="connsiteY60" fmla="*/ 493905 h 3727300"/>
              <a:gd name="connsiteX61" fmla="*/ 699712 w 3793432"/>
              <a:gd name="connsiteY61" fmla="*/ 475694 h 3727300"/>
              <a:gd name="connsiteX62" fmla="*/ 717923 w 3793432"/>
              <a:gd name="connsiteY62" fmla="*/ 457483 h 3727300"/>
              <a:gd name="connsiteX63" fmla="*/ 736134 w 3793432"/>
              <a:gd name="connsiteY63" fmla="*/ 475694 h 3727300"/>
              <a:gd name="connsiteX64" fmla="*/ 717923 w 3793432"/>
              <a:gd name="connsiteY64" fmla="*/ 493905 h 3727300"/>
              <a:gd name="connsiteX65" fmla="*/ 3045692 w 3793432"/>
              <a:gd name="connsiteY65" fmla="*/ 496940 h 3727300"/>
              <a:gd name="connsiteX66" fmla="*/ 3027481 w 3793432"/>
              <a:gd name="connsiteY66" fmla="*/ 478729 h 3727300"/>
              <a:gd name="connsiteX67" fmla="*/ 3045692 w 3793432"/>
              <a:gd name="connsiteY67" fmla="*/ 460518 h 3727300"/>
              <a:gd name="connsiteX68" fmla="*/ 3063903 w 3793432"/>
              <a:gd name="connsiteY68" fmla="*/ 478729 h 3727300"/>
              <a:gd name="connsiteX69" fmla="*/ 3045692 w 3793432"/>
              <a:gd name="connsiteY69" fmla="*/ 496940 h 3727300"/>
              <a:gd name="connsiteX70" fmla="*/ 951965 w 3793432"/>
              <a:gd name="connsiteY70" fmla="*/ 499975 h 3727300"/>
              <a:gd name="connsiteX71" fmla="*/ 927684 w 3793432"/>
              <a:gd name="connsiteY71" fmla="*/ 475694 h 3727300"/>
              <a:gd name="connsiteX72" fmla="*/ 951965 w 3793432"/>
              <a:gd name="connsiteY72" fmla="*/ 451413 h 3727300"/>
              <a:gd name="connsiteX73" fmla="*/ 976246 w 3793432"/>
              <a:gd name="connsiteY73" fmla="*/ 475694 h 3727300"/>
              <a:gd name="connsiteX74" fmla="*/ 951965 w 3793432"/>
              <a:gd name="connsiteY74" fmla="*/ 499975 h 3727300"/>
              <a:gd name="connsiteX75" fmla="*/ 2811650 w 3793432"/>
              <a:gd name="connsiteY75" fmla="*/ 503011 h 3727300"/>
              <a:gd name="connsiteX76" fmla="*/ 2787369 w 3793432"/>
              <a:gd name="connsiteY76" fmla="*/ 478730 h 3727300"/>
              <a:gd name="connsiteX77" fmla="*/ 2811650 w 3793432"/>
              <a:gd name="connsiteY77" fmla="*/ 454449 h 3727300"/>
              <a:gd name="connsiteX78" fmla="*/ 2835931 w 3793432"/>
              <a:gd name="connsiteY78" fmla="*/ 478730 h 3727300"/>
              <a:gd name="connsiteX79" fmla="*/ 2811650 w 3793432"/>
              <a:gd name="connsiteY79" fmla="*/ 503011 h 3727300"/>
              <a:gd name="connsiteX80" fmla="*/ 1167582 w 3793432"/>
              <a:gd name="connsiteY80" fmla="*/ 506047 h 3727300"/>
              <a:gd name="connsiteX81" fmla="*/ 1137230 w 3793432"/>
              <a:gd name="connsiteY81" fmla="*/ 475695 h 3727300"/>
              <a:gd name="connsiteX82" fmla="*/ 1167582 w 3793432"/>
              <a:gd name="connsiteY82" fmla="*/ 445343 h 3727300"/>
              <a:gd name="connsiteX83" fmla="*/ 1197934 w 3793432"/>
              <a:gd name="connsiteY83" fmla="*/ 475695 h 3727300"/>
              <a:gd name="connsiteX84" fmla="*/ 1167582 w 3793432"/>
              <a:gd name="connsiteY84" fmla="*/ 506047 h 3727300"/>
              <a:gd name="connsiteX85" fmla="*/ 2596034 w 3793432"/>
              <a:gd name="connsiteY85" fmla="*/ 509082 h 3727300"/>
              <a:gd name="connsiteX86" fmla="*/ 2565682 w 3793432"/>
              <a:gd name="connsiteY86" fmla="*/ 478730 h 3727300"/>
              <a:gd name="connsiteX87" fmla="*/ 2596034 w 3793432"/>
              <a:gd name="connsiteY87" fmla="*/ 448378 h 3727300"/>
              <a:gd name="connsiteX88" fmla="*/ 2626386 w 3793432"/>
              <a:gd name="connsiteY88" fmla="*/ 478730 h 3727300"/>
              <a:gd name="connsiteX89" fmla="*/ 2596034 w 3793432"/>
              <a:gd name="connsiteY89" fmla="*/ 509082 h 3727300"/>
              <a:gd name="connsiteX90" fmla="*/ 1403900 w 3793432"/>
              <a:gd name="connsiteY90" fmla="*/ 512116 h 3727300"/>
              <a:gd name="connsiteX91" fmla="*/ 1367478 w 3793432"/>
              <a:gd name="connsiteY91" fmla="*/ 475694 h 3727300"/>
              <a:gd name="connsiteX92" fmla="*/ 1403900 w 3793432"/>
              <a:gd name="connsiteY92" fmla="*/ 439272 h 3727300"/>
              <a:gd name="connsiteX93" fmla="*/ 1440322 w 3793432"/>
              <a:gd name="connsiteY93" fmla="*/ 475694 h 3727300"/>
              <a:gd name="connsiteX94" fmla="*/ 1403900 w 3793432"/>
              <a:gd name="connsiteY94" fmla="*/ 512116 h 3727300"/>
              <a:gd name="connsiteX95" fmla="*/ 1634002 w 3793432"/>
              <a:gd name="connsiteY95" fmla="*/ 515150 h 3727300"/>
              <a:gd name="connsiteX96" fmla="*/ 1594545 w 3793432"/>
              <a:gd name="connsiteY96" fmla="*/ 475693 h 3727300"/>
              <a:gd name="connsiteX97" fmla="*/ 1634002 w 3793432"/>
              <a:gd name="connsiteY97" fmla="*/ 436236 h 3727300"/>
              <a:gd name="connsiteX98" fmla="*/ 1673459 w 3793432"/>
              <a:gd name="connsiteY98" fmla="*/ 475693 h 3727300"/>
              <a:gd name="connsiteX99" fmla="*/ 1634002 w 3793432"/>
              <a:gd name="connsiteY99" fmla="*/ 515150 h 3727300"/>
              <a:gd name="connsiteX100" fmla="*/ 2359715 w 3793432"/>
              <a:gd name="connsiteY100" fmla="*/ 515151 h 3727300"/>
              <a:gd name="connsiteX101" fmla="*/ 2323293 w 3793432"/>
              <a:gd name="connsiteY101" fmla="*/ 478729 h 3727300"/>
              <a:gd name="connsiteX102" fmla="*/ 2359715 w 3793432"/>
              <a:gd name="connsiteY102" fmla="*/ 442307 h 3727300"/>
              <a:gd name="connsiteX103" fmla="*/ 2396137 w 3793432"/>
              <a:gd name="connsiteY103" fmla="*/ 478729 h 3727300"/>
              <a:gd name="connsiteX104" fmla="*/ 2359715 w 3793432"/>
              <a:gd name="connsiteY104" fmla="*/ 515151 h 3727300"/>
              <a:gd name="connsiteX105" fmla="*/ 2129613 w 3793432"/>
              <a:gd name="connsiteY105" fmla="*/ 518186 h 3727300"/>
              <a:gd name="connsiteX106" fmla="*/ 2090156 w 3793432"/>
              <a:gd name="connsiteY106" fmla="*/ 478729 h 3727300"/>
              <a:gd name="connsiteX107" fmla="*/ 2129613 w 3793432"/>
              <a:gd name="connsiteY107" fmla="*/ 439272 h 3727300"/>
              <a:gd name="connsiteX108" fmla="*/ 2169070 w 3793432"/>
              <a:gd name="connsiteY108" fmla="*/ 478729 h 3727300"/>
              <a:gd name="connsiteX109" fmla="*/ 2129613 w 3793432"/>
              <a:gd name="connsiteY109" fmla="*/ 518186 h 3727300"/>
              <a:gd name="connsiteX110" fmla="*/ 1882180 w 3793432"/>
              <a:gd name="connsiteY110" fmla="*/ 521222 h 3727300"/>
              <a:gd name="connsiteX111" fmla="*/ 1839688 w 3793432"/>
              <a:gd name="connsiteY111" fmla="*/ 478730 h 3727300"/>
              <a:gd name="connsiteX112" fmla="*/ 1882180 w 3793432"/>
              <a:gd name="connsiteY112" fmla="*/ 436238 h 3727300"/>
              <a:gd name="connsiteX113" fmla="*/ 1924672 w 3793432"/>
              <a:gd name="connsiteY113" fmla="*/ 478730 h 3727300"/>
              <a:gd name="connsiteX114" fmla="*/ 1882180 w 3793432"/>
              <a:gd name="connsiteY114" fmla="*/ 521222 h 3727300"/>
              <a:gd name="connsiteX115" fmla="*/ 491865 w 3793432"/>
              <a:gd name="connsiteY115" fmla="*/ 716948 h 3727300"/>
              <a:gd name="connsiteX116" fmla="*/ 482759 w 3793432"/>
              <a:gd name="connsiteY116" fmla="*/ 707842 h 3727300"/>
              <a:gd name="connsiteX117" fmla="*/ 491865 w 3793432"/>
              <a:gd name="connsiteY117" fmla="*/ 698736 h 3727300"/>
              <a:gd name="connsiteX118" fmla="*/ 500971 w 3793432"/>
              <a:gd name="connsiteY118" fmla="*/ 707842 h 3727300"/>
              <a:gd name="connsiteX119" fmla="*/ 491865 w 3793432"/>
              <a:gd name="connsiteY119" fmla="*/ 716948 h 3727300"/>
              <a:gd name="connsiteX120" fmla="*/ 3271750 w 3793432"/>
              <a:gd name="connsiteY120" fmla="*/ 719983 h 3727300"/>
              <a:gd name="connsiteX121" fmla="*/ 3262644 w 3793432"/>
              <a:gd name="connsiteY121" fmla="*/ 710877 h 3727300"/>
              <a:gd name="connsiteX122" fmla="*/ 3271750 w 3793432"/>
              <a:gd name="connsiteY122" fmla="*/ 701771 h 3727300"/>
              <a:gd name="connsiteX123" fmla="*/ 3280856 w 3793432"/>
              <a:gd name="connsiteY123" fmla="*/ 710877 h 3727300"/>
              <a:gd name="connsiteX124" fmla="*/ 3271750 w 3793432"/>
              <a:gd name="connsiteY124" fmla="*/ 719983 h 3727300"/>
              <a:gd name="connsiteX125" fmla="*/ 717923 w 3793432"/>
              <a:gd name="connsiteY125" fmla="*/ 726052 h 3727300"/>
              <a:gd name="connsiteX126" fmla="*/ 699712 w 3793432"/>
              <a:gd name="connsiteY126" fmla="*/ 707841 h 3727300"/>
              <a:gd name="connsiteX127" fmla="*/ 717923 w 3793432"/>
              <a:gd name="connsiteY127" fmla="*/ 689630 h 3727300"/>
              <a:gd name="connsiteX128" fmla="*/ 736134 w 3793432"/>
              <a:gd name="connsiteY128" fmla="*/ 707841 h 3727300"/>
              <a:gd name="connsiteX129" fmla="*/ 717923 w 3793432"/>
              <a:gd name="connsiteY129" fmla="*/ 726052 h 3727300"/>
              <a:gd name="connsiteX130" fmla="*/ 951965 w 3793432"/>
              <a:gd name="connsiteY130" fmla="*/ 729088 h 3727300"/>
              <a:gd name="connsiteX131" fmla="*/ 930719 w 3793432"/>
              <a:gd name="connsiteY131" fmla="*/ 707842 h 3727300"/>
              <a:gd name="connsiteX132" fmla="*/ 951965 w 3793432"/>
              <a:gd name="connsiteY132" fmla="*/ 686596 h 3727300"/>
              <a:gd name="connsiteX133" fmla="*/ 973211 w 3793432"/>
              <a:gd name="connsiteY133" fmla="*/ 707842 h 3727300"/>
              <a:gd name="connsiteX134" fmla="*/ 951965 w 3793432"/>
              <a:gd name="connsiteY134" fmla="*/ 729088 h 3727300"/>
              <a:gd name="connsiteX135" fmla="*/ 3045692 w 3793432"/>
              <a:gd name="connsiteY135" fmla="*/ 729088 h 3727300"/>
              <a:gd name="connsiteX136" fmla="*/ 3027481 w 3793432"/>
              <a:gd name="connsiteY136" fmla="*/ 710877 h 3727300"/>
              <a:gd name="connsiteX137" fmla="*/ 3045692 w 3793432"/>
              <a:gd name="connsiteY137" fmla="*/ 692666 h 3727300"/>
              <a:gd name="connsiteX138" fmla="*/ 3063903 w 3793432"/>
              <a:gd name="connsiteY138" fmla="*/ 710877 h 3727300"/>
              <a:gd name="connsiteX139" fmla="*/ 3045692 w 3793432"/>
              <a:gd name="connsiteY139" fmla="*/ 729088 h 3727300"/>
              <a:gd name="connsiteX140" fmla="*/ 2811650 w 3793432"/>
              <a:gd name="connsiteY140" fmla="*/ 732123 h 3727300"/>
              <a:gd name="connsiteX141" fmla="*/ 2790404 w 3793432"/>
              <a:gd name="connsiteY141" fmla="*/ 710877 h 3727300"/>
              <a:gd name="connsiteX142" fmla="*/ 2811650 w 3793432"/>
              <a:gd name="connsiteY142" fmla="*/ 689631 h 3727300"/>
              <a:gd name="connsiteX143" fmla="*/ 2832896 w 3793432"/>
              <a:gd name="connsiteY143" fmla="*/ 710877 h 3727300"/>
              <a:gd name="connsiteX144" fmla="*/ 2811650 w 3793432"/>
              <a:gd name="connsiteY144" fmla="*/ 732123 h 3727300"/>
              <a:gd name="connsiteX145" fmla="*/ 1167582 w 3793432"/>
              <a:gd name="connsiteY145" fmla="*/ 738194 h 3727300"/>
              <a:gd name="connsiteX146" fmla="*/ 1137230 w 3793432"/>
              <a:gd name="connsiteY146" fmla="*/ 707842 h 3727300"/>
              <a:gd name="connsiteX147" fmla="*/ 1167582 w 3793432"/>
              <a:gd name="connsiteY147" fmla="*/ 677490 h 3727300"/>
              <a:gd name="connsiteX148" fmla="*/ 1197934 w 3793432"/>
              <a:gd name="connsiteY148" fmla="*/ 707842 h 3727300"/>
              <a:gd name="connsiteX149" fmla="*/ 1167582 w 3793432"/>
              <a:gd name="connsiteY149" fmla="*/ 738194 h 3727300"/>
              <a:gd name="connsiteX150" fmla="*/ 2596034 w 3793432"/>
              <a:gd name="connsiteY150" fmla="*/ 741229 h 3727300"/>
              <a:gd name="connsiteX151" fmla="*/ 2565682 w 3793432"/>
              <a:gd name="connsiteY151" fmla="*/ 710877 h 3727300"/>
              <a:gd name="connsiteX152" fmla="*/ 2596034 w 3793432"/>
              <a:gd name="connsiteY152" fmla="*/ 680525 h 3727300"/>
              <a:gd name="connsiteX153" fmla="*/ 2626386 w 3793432"/>
              <a:gd name="connsiteY153" fmla="*/ 710877 h 3727300"/>
              <a:gd name="connsiteX154" fmla="*/ 2596034 w 3793432"/>
              <a:gd name="connsiteY154" fmla="*/ 741229 h 3727300"/>
              <a:gd name="connsiteX155" fmla="*/ 1403900 w 3793432"/>
              <a:gd name="connsiteY155" fmla="*/ 753370 h 3727300"/>
              <a:gd name="connsiteX156" fmla="*/ 1358372 w 3793432"/>
              <a:gd name="connsiteY156" fmla="*/ 707842 h 3727300"/>
              <a:gd name="connsiteX157" fmla="*/ 1403900 w 3793432"/>
              <a:gd name="connsiteY157" fmla="*/ 662314 h 3727300"/>
              <a:gd name="connsiteX158" fmla="*/ 1449428 w 3793432"/>
              <a:gd name="connsiteY158" fmla="*/ 707842 h 3727300"/>
              <a:gd name="connsiteX159" fmla="*/ 1403900 w 3793432"/>
              <a:gd name="connsiteY159" fmla="*/ 753370 h 3727300"/>
              <a:gd name="connsiteX160" fmla="*/ 2359716 w 3793432"/>
              <a:gd name="connsiteY160" fmla="*/ 756405 h 3727300"/>
              <a:gd name="connsiteX161" fmla="*/ 2314189 w 3793432"/>
              <a:gd name="connsiteY161" fmla="*/ 710877 h 3727300"/>
              <a:gd name="connsiteX162" fmla="*/ 2359716 w 3793432"/>
              <a:gd name="connsiteY162" fmla="*/ 665349 h 3727300"/>
              <a:gd name="connsiteX163" fmla="*/ 2405243 w 3793432"/>
              <a:gd name="connsiteY163" fmla="*/ 710877 h 3727300"/>
              <a:gd name="connsiteX164" fmla="*/ 2359716 w 3793432"/>
              <a:gd name="connsiteY164" fmla="*/ 756405 h 3727300"/>
              <a:gd name="connsiteX165" fmla="*/ 1634002 w 3793432"/>
              <a:gd name="connsiteY165" fmla="*/ 768543 h 3727300"/>
              <a:gd name="connsiteX166" fmla="*/ 1573299 w 3793432"/>
              <a:gd name="connsiteY166" fmla="*/ 707840 h 3727300"/>
              <a:gd name="connsiteX167" fmla="*/ 1634002 w 3793432"/>
              <a:gd name="connsiteY167" fmla="*/ 647137 h 3727300"/>
              <a:gd name="connsiteX168" fmla="*/ 1694705 w 3793432"/>
              <a:gd name="connsiteY168" fmla="*/ 707840 h 3727300"/>
              <a:gd name="connsiteX169" fmla="*/ 1634002 w 3793432"/>
              <a:gd name="connsiteY169" fmla="*/ 768543 h 3727300"/>
              <a:gd name="connsiteX170" fmla="*/ 2129613 w 3793432"/>
              <a:gd name="connsiteY170" fmla="*/ 771580 h 3727300"/>
              <a:gd name="connsiteX171" fmla="*/ 2068910 w 3793432"/>
              <a:gd name="connsiteY171" fmla="*/ 710877 h 3727300"/>
              <a:gd name="connsiteX172" fmla="*/ 2129613 w 3793432"/>
              <a:gd name="connsiteY172" fmla="*/ 650174 h 3727300"/>
              <a:gd name="connsiteX173" fmla="*/ 2190316 w 3793432"/>
              <a:gd name="connsiteY173" fmla="*/ 710877 h 3727300"/>
              <a:gd name="connsiteX174" fmla="*/ 2129613 w 3793432"/>
              <a:gd name="connsiteY174" fmla="*/ 771580 h 3727300"/>
              <a:gd name="connsiteX175" fmla="*/ 1882179 w 3793432"/>
              <a:gd name="connsiteY175" fmla="*/ 777651 h 3727300"/>
              <a:gd name="connsiteX176" fmla="*/ 1815405 w 3793432"/>
              <a:gd name="connsiteY176" fmla="*/ 710877 h 3727300"/>
              <a:gd name="connsiteX177" fmla="*/ 1882179 w 3793432"/>
              <a:gd name="connsiteY177" fmla="*/ 644103 h 3727300"/>
              <a:gd name="connsiteX178" fmla="*/ 1948953 w 3793432"/>
              <a:gd name="connsiteY178" fmla="*/ 710877 h 3727300"/>
              <a:gd name="connsiteX179" fmla="*/ 1882179 w 3793432"/>
              <a:gd name="connsiteY179" fmla="*/ 777651 h 3727300"/>
              <a:gd name="connsiteX180" fmla="*/ 254730 w 3793432"/>
              <a:gd name="connsiteY180" fmla="*/ 951961 h 3727300"/>
              <a:gd name="connsiteX181" fmla="*/ 242589 w 3793432"/>
              <a:gd name="connsiteY181" fmla="*/ 939820 h 3727300"/>
              <a:gd name="connsiteX182" fmla="*/ 254730 w 3793432"/>
              <a:gd name="connsiteY182" fmla="*/ 927679 h 3727300"/>
              <a:gd name="connsiteX183" fmla="*/ 266871 w 3793432"/>
              <a:gd name="connsiteY183" fmla="*/ 939820 h 3727300"/>
              <a:gd name="connsiteX184" fmla="*/ 254730 w 3793432"/>
              <a:gd name="connsiteY184" fmla="*/ 951961 h 3727300"/>
              <a:gd name="connsiteX185" fmla="*/ 3508886 w 3793432"/>
              <a:gd name="connsiteY185" fmla="*/ 954996 h 3727300"/>
              <a:gd name="connsiteX186" fmla="*/ 3496745 w 3793432"/>
              <a:gd name="connsiteY186" fmla="*/ 942855 h 3727300"/>
              <a:gd name="connsiteX187" fmla="*/ 3508886 w 3793432"/>
              <a:gd name="connsiteY187" fmla="*/ 930714 h 3727300"/>
              <a:gd name="connsiteX188" fmla="*/ 3521027 w 3793432"/>
              <a:gd name="connsiteY188" fmla="*/ 942855 h 3727300"/>
              <a:gd name="connsiteX189" fmla="*/ 3508886 w 3793432"/>
              <a:gd name="connsiteY189" fmla="*/ 954996 h 3727300"/>
              <a:gd name="connsiteX190" fmla="*/ 491864 w 3793432"/>
              <a:gd name="connsiteY190" fmla="*/ 958030 h 3727300"/>
              <a:gd name="connsiteX191" fmla="*/ 473653 w 3793432"/>
              <a:gd name="connsiteY191" fmla="*/ 939819 h 3727300"/>
              <a:gd name="connsiteX192" fmla="*/ 491864 w 3793432"/>
              <a:gd name="connsiteY192" fmla="*/ 921608 h 3727300"/>
              <a:gd name="connsiteX193" fmla="*/ 510075 w 3793432"/>
              <a:gd name="connsiteY193" fmla="*/ 939819 h 3727300"/>
              <a:gd name="connsiteX194" fmla="*/ 491864 w 3793432"/>
              <a:gd name="connsiteY194" fmla="*/ 958030 h 3727300"/>
              <a:gd name="connsiteX195" fmla="*/ 3271751 w 3793432"/>
              <a:gd name="connsiteY195" fmla="*/ 961066 h 3727300"/>
              <a:gd name="connsiteX196" fmla="*/ 3253540 w 3793432"/>
              <a:gd name="connsiteY196" fmla="*/ 942855 h 3727300"/>
              <a:gd name="connsiteX197" fmla="*/ 3271751 w 3793432"/>
              <a:gd name="connsiteY197" fmla="*/ 924644 h 3727300"/>
              <a:gd name="connsiteX198" fmla="*/ 3289962 w 3793432"/>
              <a:gd name="connsiteY198" fmla="*/ 942855 h 3727300"/>
              <a:gd name="connsiteX199" fmla="*/ 3271751 w 3793432"/>
              <a:gd name="connsiteY199" fmla="*/ 961066 h 3727300"/>
              <a:gd name="connsiteX200" fmla="*/ 717924 w 3793432"/>
              <a:gd name="connsiteY200" fmla="*/ 964101 h 3727300"/>
              <a:gd name="connsiteX201" fmla="*/ 693643 w 3793432"/>
              <a:gd name="connsiteY201" fmla="*/ 939820 h 3727300"/>
              <a:gd name="connsiteX202" fmla="*/ 717924 w 3793432"/>
              <a:gd name="connsiteY202" fmla="*/ 915539 h 3727300"/>
              <a:gd name="connsiteX203" fmla="*/ 742205 w 3793432"/>
              <a:gd name="connsiteY203" fmla="*/ 939820 h 3727300"/>
              <a:gd name="connsiteX204" fmla="*/ 717924 w 3793432"/>
              <a:gd name="connsiteY204" fmla="*/ 964101 h 3727300"/>
              <a:gd name="connsiteX205" fmla="*/ 3045692 w 3793432"/>
              <a:gd name="connsiteY205" fmla="*/ 967136 h 3727300"/>
              <a:gd name="connsiteX206" fmla="*/ 3021411 w 3793432"/>
              <a:gd name="connsiteY206" fmla="*/ 942855 h 3727300"/>
              <a:gd name="connsiteX207" fmla="*/ 3045692 w 3793432"/>
              <a:gd name="connsiteY207" fmla="*/ 918574 h 3727300"/>
              <a:gd name="connsiteX208" fmla="*/ 3069973 w 3793432"/>
              <a:gd name="connsiteY208" fmla="*/ 942855 h 3727300"/>
              <a:gd name="connsiteX209" fmla="*/ 3045692 w 3793432"/>
              <a:gd name="connsiteY209" fmla="*/ 967136 h 3727300"/>
              <a:gd name="connsiteX210" fmla="*/ 951965 w 3793432"/>
              <a:gd name="connsiteY210" fmla="*/ 979276 h 3727300"/>
              <a:gd name="connsiteX211" fmla="*/ 912508 w 3793432"/>
              <a:gd name="connsiteY211" fmla="*/ 939819 h 3727300"/>
              <a:gd name="connsiteX212" fmla="*/ 951965 w 3793432"/>
              <a:gd name="connsiteY212" fmla="*/ 900362 h 3727300"/>
              <a:gd name="connsiteX213" fmla="*/ 991422 w 3793432"/>
              <a:gd name="connsiteY213" fmla="*/ 939819 h 3727300"/>
              <a:gd name="connsiteX214" fmla="*/ 951965 w 3793432"/>
              <a:gd name="connsiteY214" fmla="*/ 979276 h 3727300"/>
              <a:gd name="connsiteX215" fmla="*/ 2811650 w 3793432"/>
              <a:gd name="connsiteY215" fmla="*/ 982312 h 3727300"/>
              <a:gd name="connsiteX216" fmla="*/ 2772193 w 3793432"/>
              <a:gd name="connsiteY216" fmla="*/ 942855 h 3727300"/>
              <a:gd name="connsiteX217" fmla="*/ 2811650 w 3793432"/>
              <a:gd name="connsiteY217" fmla="*/ 903398 h 3727300"/>
              <a:gd name="connsiteX218" fmla="*/ 2851107 w 3793432"/>
              <a:gd name="connsiteY218" fmla="*/ 942855 h 3727300"/>
              <a:gd name="connsiteX219" fmla="*/ 2811650 w 3793432"/>
              <a:gd name="connsiteY219" fmla="*/ 982312 h 3727300"/>
              <a:gd name="connsiteX220" fmla="*/ 1167581 w 3793432"/>
              <a:gd name="connsiteY220" fmla="*/ 1000522 h 3727300"/>
              <a:gd name="connsiteX221" fmla="*/ 1106878 w 3793432"/>
              <a:gd name="connsiteY221" fmla="*/ 939819 h 3727300"/>
              <a:gd name="connsiteX222" fmla="*/ 1167581 w 3793432"/>
              <a:gd name="connsiteY222" fmla="*/ 879116 h 3727300"/>
              <a:gd name="connsiteX223" fmla="*/ 1228284 w 3793432"/>
              <a:gd name="connsiteY223" fmla="*/ 939819 h 3727300"/>
              <a:gd name="connsiteX224" fmla="*/ 1167581 w 3793432"/>
              <a:gd name="connsiteY224" fmla="*/ 1000522 h 3727300"/>
              <a:gd name="connsiteX225" fmla="*/ 2596034 w 3793432"/>
              <a:gd name="connsiteY225" fmla="*/ 1003558 h 3727300"/>
              <a:gd name="connsiteX226" fmla="*/ 2535331 w 3793432"/>
              <a:gd name="connsiteY226" fmla="*/ 942855 h 3727300"/>
              <a:gd name="connsiteX227" fmla="*/ 2596034 w 3793432"/>
              <a:gd name="connsiteY227" fmla="*/ 882152 h 3727300"/>
              <a:gd name="connsiteX228" fmla="*/ 2656737 w 3793432"/>
              <a:gd name="connsiteY228" fmla="*/ 942855 h 3727300"/>
              <a:gd name="connsiteX229" fmla="*/ 2596034 w 3793432"/>
              <a:gd name="connsiteY229" fmla="*/ 1003558 h 3727300"/>
              <a:gd name="connsiteX230" fmla="*/ 1403900 w 3793432"/>
              <a:gd name="connsiteY230" fmla="*/ 1015698 h 3727300"/>
              <a:gd name="connsiteX231" fmla="*/ 1328021 w 3793432"/>
              <a:gd name="connsiteY231" fmla="*/ 939819 h 3727300"/>
              <a:gd name="connsiteX232" fmla="*/ 1403900 w 3793432"/>
              <a:gd name="connsiteY232" fmla="*/ 863940 h 3727300"/>
              <a:gd name="connsiteX233" fmla="*/ 1479779 w 3793432"/>
              <a:gd name="connsiteY233" fmla="*/ 939819 h 3727300"/>
              <a:gd name="connsiteX234" fmla="*/ 1403900 w 3793432"/>
              <a:gd name="connsiteY234" fmla="*/ 1015698 h 3727300"/>
              <a:gd name="connsiteX235" fmla="*/ 2359715 w 3793432"/>
              <a:gd name="connsiteY235" fmla="*/ 1018733 h 3727300"/>
              <a:gd name="connsiteX236" fmla="*/ 2283836 w 3793432"/>
              <a:gd name="connsiteY236" fmla="*/ 942854 h 3727300"/>
              <a:gd name="connsiteX237" fmla="*/ 2359715 w 3793432"/>
              <a:gd name="connsiteY237" fmla="*/ 866975 h 3727300"/>
              <a:gd name="connsiteX238" fmla="*/ 2435594 w 3793432"/>
              <a:gd name="connsiteY238" fmla="*/ 942854 h 3727300"/>
              <a:gd name="connsiteX239" fmla="*/ 2359715 w 3793432"/>
              <a:gd name="connsiteY239" fmla="*/ 1018733 h 3727300"/>
              <a:gd name="connsiteX240" fmla="*/ 1634002 w 3793432"/>
              <a:gd name="connsiteY240" fmla="*/ 1039978 h 3727300"/>
              <a:gd name="connsiteX241" fmla="*/ 1533842 w 3793432"/>
              <a:gd name="connsiteY241" fmla="*/ 939818 h 3727300"/>
              <a:gd name="connsiteX242" fmla="*/ 1634002 w 3793432"/>
              <a:gd name="connsiteY242" fmla="*/ 839658 h 3727300"/>
              <a:gd name="connsiteX243" fmla="*/ 1734162 w 3793432"/>
              <a:gd name="connsiteY243" fmla="*/ 939818 h 3727300"/>
              <a:gd name="connsiteX244" fmla="*/ 1634002 w 3793432"/>
              <a:gd name="connsiteY244" fmla="*/ 1039978 h 3727300"/>
              <a:gd name="connsiteX245" fmla="*/ 2129613 w 3793432"/>
              <a:gd name="connsiteY245" fmla="*/ 1043015 h 3727300"/>
              <a:gd name="connsiteX246" fmla="*/ 2029453 w 3793432"/>
              <a:gd name="connsiteY246" fmla="*/ 942855 h 3727300"/>
              <a:gd name="connsiteX247" fmla="*/ 2129613 w 3793432"/>
              <a:gd name="connsiteY247" fmla="*/ 842695 h 3727300"/>
              <a:gd name="connsiteX248" fmla="*/ 2229773 w 3793432"/>
              <a:gd name="connsiteY248" fmla="*/ 942855 h 3727300"/>
              <a:gd name="connsiteX249" fmla="*/ 2129613 w 3793432"/>
              <a:gd name="connsiteY249" fmla="*/ 1043015 h 3727300"/>
              <a:gd name="connsiteX250" fmla="*/ 249109 w 3793432"/>
              <a:gd name="connsiteY250" fmla="*/ 1184147 h 3727300"/>
              <a:gd name="connsiteX251" fmla="*/ 236968 w 3793432"/>
              <a:gd name="connsiteY251" fmla="*/ 1172006 h 3727300"/>
              <a:gd name="connsiteX252" fmla="*/ 249109 w 3793432"/>
              <a:gd name="connsiteY252" fmla="*/ 1159865 h 3727300"/>
              <a:gd name="connsiteX253" fmla="*/ 261250 w 3793432"/>
              <a:gd name="connsiteY253" fmla="*/ 1172006 h 3727300"/>
              <a:gd name="connsiteX254" fmla="*/ 249109 w 3793432"/>
              <a:gd name="connsiteY254" fmla="*/ 1184147 h 3727300"/>
              <a:gd name="connsiteX255" fmla="*/ 3514506 w 3793432"/>
              <a:gd name="connsiteY255" fmla="*/ 1187182 h 3727300"/>
              <a:gd name="connsiteX256" fmla="*/ 3502365 w 3793432"/>
              <a:gd name="connsiteY256" fmla="*/ 1175041 h 3727300"/>
              <a:gd name="connsiteX257" fmla="*/ 3514506 w 3793432"/>
              <a:gd name="connsiteY257" fmla="*/ 1162900 h 3727300"/>
              <a:gd name="connsiteX258" fmla="*/ 3526647 w 3793432"/>
              <a:gd name="connsiteY258" fmla="*/ 1175041 h 3727300"/>
              <a:gd name="connsiteX259" fmla="*/ 3514506 w 3793432"/>
              <a:gd name="connsiteY259" fmla="*/ 1187182 h 3727300"/>
              <a:gd name="connsiteX260" fmla="*/ 486244 w 3793432"/>
              <a:gd name="connsiteY260" fmla="*/ 1196286 h 3727300"/>
              <a:gd name="connsiteX261" fmla="*/ 461963 w 3793432"/>
              <a:gd name="connsiteY261" fmla="*/ 1172005 h 3727300"/>
              <a:gd name="connsiteX262" fmla="*/ 486244 w 3793432"/>
              <a:gd name="connsiteY262" fmla="*/ 1147724 h 3727300"/>
              <a:gd name="connsiteX263" fmla="*/ 510525 w 3793432"/>
              <a:gd name="connsiteY263" fmla="*/ 1172005 h 3727300"/>
              <a:gd name="connsiteX264" fmla="*/ 486244 w 3793432"/>
              <a:gd name="connsiteY264" fmla="*/ 1196286 h 3727300"/>
              <a:gd name="connsiteX265" fmla="*/ 3277371 w 3793432"/>
              <a:gd name="connsiteY265" fmla="*/ 1199322 h 3727300"/>
              <a:gd name="connsiteX266" fmla="*/ 3253090 w 3793432"/>
              <a:gd name="connsiteY266" fmla="*/ 1175041 h 3727300"/>
              <a:gd name="connsiteX267" fmla="*/ 3277371 w 3793432"/>
              <a:gd name="connsiteY267" fmla="*/ 1150760 h 3727300"/>
              <a:gd name="connsiteX268" fmla="*/ 3301652 w 3793432"/>
              <a:gd name="connsiteY268" fmla="*/ 1175041 h 3727300"/>
              <a:gd name="connsiteX269" fmla="*/ 3277371 w 3793432"/>
              <a:gd name="connsiteY269" fmla="*/ 1199322 h 3727300"/>
              <a:gd name="connsiteX270" fmla="*/ 712304 w 3793432"/>
              <a:gd name="connsiteY270" fmla="*/ 1199323 h 3727300"/>
              <a:gd name="connsiteX271" fmla="*/ 684987 w 3793432"/>
              <a:gd name="connsiteY271" fmla="*/ 1172006 h 3727300"/>
              <a:gd name="connsiteX272" fmla="*/ 712304 w 3793432"/>
              <a:gd name="connsiteY272" fmla="*/ 1144689 h 3727300"/>
              <a:gd name="connsiteX273" fmla="*/ 739621 w 3793432"/>
              <a:gd name="connsiteY273" fmla="*/ 1172006 h 3727300"/>
              <a:gd name="connsiteX274" fmla="*/ 712304 w 3793432"/>
              <a:gd name="connsiteY274" fmla="*/ 1199323 h 3727300"/>
              <a:gd name="connsiteX275" fmla="*/ 3051311 w 3793432"/>
              <a:gd name="connsiteY275" fmla="*/ 1202358 h 3727300"/>
              <a:gd name="connsiteX276" fmla="*/ 3023994 w 3793432"/>
              <a:gd name="connsiteY276" fmla="*/ 1175041 h 3727300"/>
              <a:gd name="connsiteX277" fmla="*/ 3051311 w 3793432"/>
              <a:gd name="connsiteY277" fmla="*/ 1147724 h 3727300"/>
              <a:gd name="connsiteX278" fmla="*/ 3078628 w 3793432"/>
              <a:gd name="connsiteY278" fmla="*/ 1175041 h 3727300"/>
              <a:gd name="connsiteX279" fmla="*/ 3051311 w 3793432"/>
              <a:gd name="connsiteY279" fmla="*/ 1202358 h 3727300"/>
              <a:gd name="connsiteX280" fmla="*/ 946345 w 3793432"/>
              <a:gd name="connsiteY280" fmla="*/ 1232708 h 3727300"/>
              <a:gd name="connsiteX281" fmla="*/ 885642 w 3793432"/>
              <a:gd name="connsiteY281" fmla="*/ 1172005 h 3727300"/>
              <a:gd name="connsiteX282" fmla="*/ 946345 w 3793432"/>
              <a:gd name="connsiteY282" fmla="*/ 1111302 h 3727300"/>
              <a:gd name="connsiteX283" fmla="*/ 1007048 w 3793432"/>
              <a:gd name="connsiteY283" fmla="*/ 1172005 h 3727300"/>
              <a:gd name="connsiteX284" fmla="*/ 946345 w 3793432"/>
              <a:gd name="connsiteY284" fmla="*/ 1232708 h 3727300"/>
              <a:gd name="connsiteX285" fmla="*/ 2817270 w 3793432"/>
              <a:gd name="connsiteY285" fmla="*/ 1235743 h 3727300"/>
              <a:gd name="connsiteX286" fmla="*/ 2756567 w 3793432"/>
              <a:gd name="connsiteY286" fmla="*/ 1175040 h 3727300"/>
              <a:gd name="connsiteX287" fmla="*/ 2817270 w 3793432"/>
              <a:gd name="connsiteY287" fmla="*/ 1114337 h 3727300"/>
              <a:gd name="connsiteX288" fmla="*/ 2877973 w 3793432"/>
              <a:gd name="connsiteY288" fmla="*/ 1175040 h 3727300"/>
              <a:gd name="connsiteX289" fmla="*/ 2817270 w 3793432"/>
              <a:gd name="connsiteY289" fmla="*/ 1235743 h 3727300"/>
              <a:gd name="connsiteX290" fmla="*/ 1167249 w 3793432"/>
              <a:gd name="connsiteY290" fmla="*/ 1256989 h 3727300"/>
              <a:gd name="connsiteX291" fmla="*/ 1082265 w 3793432"/>
              <a:gd name="connsiteY291" fmla="*/ 1172005 h 3727300"/>
              <a:gd name="connsiteX292" fmla="*/ 1167249 w 3793432"/>
              <a:gd name="connsiteY292" fmla="*/ 1087021 h 3727300"/>
              <a:gd name="connsiteX293" fmla="*/ 1252233 w 3793432"/>
              <a:gd name="connsiteY293" fmla="*/ 1172005 h 3727300"/>
              <a:gd name="connsiteX294" fmla="*/ 1167249 w 3793432"/>
              <a:gd name="connsiteY294" fmla="*/ 1256989 h 3727300"/>
              <a:gd name="connsiteX295" fmla="*/ 2596367 w 3793432"/>
              <a:gd name="connsiteY295" fmla="*/ 1260025 h 3727300"/>
              <a:gd name="connsiteX296" fmla="*/ 2511383 w 3793432"/>
              <a:gd name="connsiteY296" fmla="*/ 1175041 h 3727300"/>
              <a:gd name="connsiteX297" fmla="*/ 2596367 w 3793432"/>
              <a:gd name="connsiteY297" fmla="*/ 1090057 h 3727300"/>
              <a:gd name="connsiteX298" fmla="*/ 2681351 w 3793432"/>
              <a:gd name="connsiteY298" fmla="*/ 1175041 h 3727300"/>
              <a:gd name="connsiteX299" fmla="*/ 2596367 w 3793432"/>
              <a:gd name="connsiteY299" fmla="*/ 1260025 h 3727300"/>
              <a:gd name="connsiteX300" fmla="*/ 2013259 w 3793432"/>
              <a:gd name="connsiteY300" fmla="*/ 1362572 h 3727300"/>
              <a:gd name="connsiteX301" fmla="*/ 2014964 w 3793432"/>
              <a:gd name="connsiteY301" fmla="*/ 1354128 h 3727300"/>
              <a:gd name="connsiteX302" fmla="*/ 2042283 w 3793432"/>
              <a:gd name="connsiteY302" fmla="*/ 1313608 h 3727300"/>
              <a:gd name="connsiteX303" fmla="*/ 2078345 w 3793432"/>
              <a:gd name="connsiteY303" fmla="*/ 1289295 h 3727300"/>
              <a:gd name="connsiteX304" fmla="*/ 2060564 w 3793432"/>
              <a:gd name="connsiteY304" fmla="*/ 1280747 h 3727300"/>
              <a:gd name="connsiteX305" fmla="*/ 2014379 w 3793432"/>
              <a:gd name="connsiteY305" fmla="*/ 1224661 h 3727300"/>
              <a:gd name="connsiteX306" fmla="*/ 2013809 w 3793432"/>
              <a:gd name="connsiteY306" fmla="*/ 1221838 h 3727300"/>
              <a:gd name="connsiteX307" fmla="*/ 2012524 w 3793432"/>
              <a:gd name="connsiteY307" fmla="*/ 1228204 h 3727300"/>
              <a:gd name="connsiteX308" fmla="*/ 1963040 w 3793432"/>
              <a:gd name="connsiteY308" fmla="*/ 1288296 h 3727300"/>
              <a:gd name="connsiteX309" fmla="*/ 1957515 w 3793432"/>
              <a:gd name="connsiteY309" fmla="*/ 1290952 h 3727300"/>
              <a:gd name="connsiteX310" fmla="*/ 1981568 w 3793432"/>
              <a:gd name="connsiteY310" fmla="*/ 1307169 h 3727300"/>
              <a:gd name="connsiteX311" fmla="*/ 2010839 w 3793432"/>
              <a:gd name="connsiteY311" fmla="*/ 1350583 h 3727300"/>
              <a:gd name="connsiteX312" fmla="*/ 1753846 w 3793432"/>
              <a:gd name="connsiteY312" fmla="*/ 1376813 h 3727300"/>
              <a:gd name="connsiteX313" fmla="*/ 1759141 w 3793432"/>
              <a:gd name="connsiteY313" fmla="*/ 1350583 h 3727300"/>
              <a:gd name="connsiteX314" fmla="*/ 1788412 w 3793432"/>
              <a:gd name="connsiteY314" fmla="*/ 1307169 h 3727300"/>
              <a:gd name="connsiteX315" fmla="*/ 1815619 w 3793432"/>
              <a:gd name="connsiteY315" fmla="*/ 1288826 h 3727300"/>
              <a:gd name="connsiteX316" fmla="*/ 1790097 w 3793432"/>
              <a:gd name="connsiteY316" fmla="*/ 1271618 h 3727300"/>
              <a:gd name="connsiteX317" fmla="*/ 1760826 w 3793432"/>
              <a:gd name="connsiteY317" fmla="*/ 1228204 h 3727300"/>
              <a:gd name="connsiteX318" fmla="*/ 1754368 w 3793432"/>
              <a:gd name="connsiteY318" fmla="*/ 1196215 h 3727300"/>
              <a:gd name="connsiteX319" fmla="*/ 1749238 w 3793432"/>
              <a:gd name="connsiteY319" fmla="*/ 1221627 h 3727300"/>
              <a:gd name="connsiteX320" fmla="*/ 1721918 w 3793432"/>
              <a:gd name="connsiteY320" fmla="*/ 1262147 h 3727300"/>
              <a:gd name="connsiteX321" fmla="*/ 1685713 w 3793432"/>
              <a:gd name="connsiteY321" fmla="*/ 1286557 h 3727300"/>
              <a:gd name="connsiteX322" fmla="*/ 1721334 w 3793432"/>
              <a:gd name="connsiteY322" fmla="*/ 1310574 h 3727300"/>
              <a:gd name="connsiteX323" fmla="*/ 1748654 w 3793432"/>
              <a:gd name="connsiteY323" fmla="*/ 1351094 h 3727300"/>
              <a:gd name="connsiteX324" fmla="*/ 6296 w 3793432"/>
              <a:gd name="connsiteY324" fmla="*/ 1406784 h 3727300"/>
              <a:gd name="connsiteX325" fmla="*/ 225 w 3793432"/>
              <a:gd name="connsiteY325" fmla="*/ 1400713 h 3727300"/>
              <a:gd name="connsiteX326" fmla="*/ 6296 w 3793432"/>
              <a:gd name="connsiteY326" fmla="*/ 1394642 h 3727300"/>
              <a:gd name="connsiteX327" fmla="*/ 12367 w 3793432"/>
              <a:gd name="connsiteY327" fmla="*/ 1400713 h 3727300"/>
              <a:gd name="connsiteX328" fmla="*/ 6296 w 3793432"/>
              <a:gd name="connsiteY328" fmla="*/ 1406784 h 3727300"/>
              <a:gd name="connsiteX329" fmla="*/ 254954 w 3793432"/>
              <a:gd name="connsiteY329" fmla="*/ 1418923 h 3727300"/>
              <a:gd name="connsiteX330" fmla="*/ 239778 w 3793432"/>
              <a:gd name="connsiteY330" fmla="*/ 1403747 h 3727300"/>
              <a:gd name="connsiteX331" fmla="*/ 254954 w 3793432"/>
              <a:gd name="connsiteY331" fmla="*/ 1388571 h 3727300"/>
              <a:gd name="connsiteX332" fmla="*/ 270130 w 3793432"/>
              <a:gd name="connsiteY332" fmla="*/ 1403747 h 3727300"/>
              <a:gd name="connsiteX333" fmla="*/ 254954 w 3793432"/>
              <a:gd name="connsiteY333" fmla="*/ 1418923 h 3727300"/>
              <a:gd name="connsiteX334" fmla="*/ 3508661 w 3793432"/>
              <a:gd name="connsiteY334" fmla="*/ 1421958 h 3727300"/>
              <a:gd name="connsiteX335" fmla="*/ 3493485 w 3793432"/>
              <a:gd name="connsiteY335" fmla="*/ 1406782 h 3727300"/>
              <a:gd name="connsiteX336" fmla="*/ 3508661 w 3793432"/>
              <a:gd name="connsiteY336" fmla="*/ 1391606 h 3727300"/>
              <a:gd name="connsiteX337" fmla="*/ 3523837 w 3793432"/>
              <a:gd name="connsiteY337" fmla="*/ 1406782 h 3727300"/>
              <a:gd name="connsiteX338" fmla="*/ 3508661 w 3793432"/>
              <a:gd name="connsiteY338" fmla="*/ 1421958 h 3727300"/>
              <a:gd name="connsiteX339" fmla="*/ 489055 w 3793432"/>
              <a:gd name="connsiteY339" fmla="*/ 1428030 h 3727300"/>
              <a:gd name="connsiteX340" fmla="*/ 461738 w 3793432"/>
              <a:gd name="connsiteY340" fmla="*/ 1400713 h 3727300"/>
              <a:gd name="connsiteX341" fmla="*/ 489055 w 3793432"/>
              <a:gd name="connsiteY341" fmla="*/ 1373396 h 3727300"/>
              <a:gd name="connsiteX342" fmla="*/ 516372 w 3793432"/>
              <a:gd name="connsiteY342" fmla="*/ 1400713 h 3727300"/>
              <a:gd name="connsiteX343" fmla="*/ 489055 w 3793432"/>
              <a:gd name="connsiteY343" fmla="*/ 1428030 h 3727300"/>
              <a:gd name="connsiteX344" fmla="*/ 3274560 w 3793432"/>
              <a:gd name="connsiteY344" fmla="*/ 1431065 h 3727300"/>
              <a:gd name="connsiteX345" fmla="*/ 3247243 w 3793432"/>
              <a:gd name="connsiteY345" fmla="*/ 1403748 h 3727300"/>
              <a:gd name="connsiteX346" fmla="*/ 3274560 w 3793432"/>
              <a:gd name="connsiteY346" fmla="*/ 1376431 h 3727300"/>
              <a:gd name="connsiteX347" fmla="*/ 3301877 w 3793432"/>
              <a:gd name="connsiteY347" fmla="*/ 1403748 h 3727300"/>
              <a:gd name="connsiteX348" fmla="*/ 3274560 w 3793432"/>
              <a:gd name="connsiteY348" fmla="*/ 1431065 h 3727300"/>
              <a:gd name="connsiteX349" fmla="*/ 715113 w 3793432"/>
              <a:gd name="connsiteY349" fmla="*/ 1440169 h 3727300"/>
              <a:gd name="connsiteX350" fmla="*/ 675656 w 3793432"/>
              <a:gd name="connsiteY350" fmla="*/ 1400712 h 3727300"/>
              <a:gd name="connsiteX351" fmla="*/ 715113 w 3793432"/>
              <a:gd name="connsiteY351" fmla="*/ 1361255 h 3727300"/>
              <a:gd name="connsiteX352" fmla="*/ 754570 w 3793432"/>
              <a:gd name="connsiteY352" fmla="*/ 1400712 h 3727300"/>
              <a:gd name="connsiteX353" fmla="*/ 715113 w 3793432"/>
              <a:gd name="connsiteY353" fmla="*/ 1440169 h 3727300"/>
              <a:gd name="connsiteX354" fmla="*/ 3048502 w 3793432"/>
              <a:gd name="connsiteY354" fmla="*/ 1443204 h 3727300"/>
              <a:gd name="connsiteX355" fmla="*/ 3009045 w 3793432"/>
              <a:gd name="connsiteY355" fmla="*/ 1403747 h 3727300"/>
              <a:gd name="connsiteX356" fmla="*/ 3048502 w 3793432"/>
              <a:gd name="connsiteY356" fmla="*/ 1364290 h 3727300"/>
              <a:gd name="connsiteX357" fmla="*/ 3087959 w 3793432"/>
              <a:gd name="connsiteY357" fmla="*/ 1403747 h 3727300"/>
              <a:gd name="connsiteX358" fmla="*/ 3048502 w 3793432"/>
              <a:gd name="connsiteY358" fmla="*/ 1443204 h 3727300"/>
              <a:gd name="connsiteX359" fmla="*/ 949155 w 3793432"/>
              <a:gd name="connsiteY359" fmla="*/ 1476591 h 3727300"/>
              <a:gd name="connsiteX360" fmla="*/ 873276 w 3793432"/>
              <a:gd name="connsiteY360" fmla="*/ 1400712 h 3727300"/>
              <a:gd name="connsiteX361" fmla="*/ 949155 w 3793432"/>
              <a:gd name="connsiteY361" fmla="*/ 1324833 h 3727300"/>
              <a:gd name="connsiteX362" fmla="*/ 1025034 w 3793432"/>
              <a:gd name="connsiteY362" fmla="*/ 1400712 h 3727300"/>
              <a:gd name="connsiteX363" fmla="*/ 949155 w 3793432"/>
              <a:gd name="connsiteY363" fmla="*/ 1476591 h 3727300"/>
              <a:gd name="connsiteX364" fmla="*/ 2814460 w 3793432"/>
              <a:gd name="connsiteY364" fmla="*/ 1479626 h 3727300"/>
              <a:gd name="connsiteX365" fmla="*/ 2738581 w 3793432"/>
              <a:gd name="connsiteY365" fmla="*/ 1403747 h 3727300"/>
              <a:gd name="connsiteX366" fmla="*/ 2814460 w 3793432"/>
              <a:gd name="connsiteY366" fmla="*/ 1327868 h 3727300"/>
              <a:gd name="connsiteX367" fmla="*/ 2890339 w 3793432"/>
              <a:gd name="connsiteY367" fmla="*/ 1403747 h 3727300"/>
              <a:gd name="connsiteX368" fmla="*/ 2814460 w 3793432"/>
              <a:gd name="connsiteY368" fmla="*/ 1479626 h 3727300"/>
              <a:gd name="connsiteX369" fmla="*/ 1164771 w 3793432"/>
              <a:gd name="connsiteY369" fmla="*/ 1503907 h 3727300"/>
              <a:gd name="connsiteX370" fmla="*/ 1061576 w 3793432"/>
              <a:gd name="connsiteY370" fmla="*/ 1400712 h 3727300"/>
              <a:gd name="connsiteX371" fmla="*/ 1164771 w 3793432"/>
              <a:gd name="connsiteY371" fmla="*/ 1297517 h 3727300"/>
              <a:gd name="connsiteX372" fmla="*/ 1267966 w 3793432"/>
              <a:gd name="connsiteY372" fmla="*/ 1400712 h 3727300"/>
              <a:gd name="connsiteX373" fmla="*/ 1164771 w 3793432"/>
              <a:gd name="connsiteY373" fmla="*/ 1503907 h 3727300"/>
              <a:gd name="connsiteX374" fmla="*/ 2598845 w 3793432"/>
              <a:gd name="connsiteY374" fmla="*/ 1506943 h 3727300"/>
              <a:gd name="connsiteX375" fmla="*/ 2495650 w 3793432"/>
              <a:gd name="connsiteY375" fmla="*/ 1403748 h 3727300"/>
              <a:gd name="connsiteX376" fmla="*/ 2598845 w 3793432"/>
              <a:gd name="connsiteY376" fmla="*/ 1300553 h 3727300"/>
              <a:gd name="connsiteX377" fmla="*/ 2702040 w 3793432"/>
              <a:gd name="connsiteY377" fmla="*/ 1403748 h 3727300"/>
              <a:gd name="connsiteX378" fmla="*/ 2598845 w 3793432"/>
              <a:gd name="connsiteY378" fmla="*/ 1506943 h 3727300"/>
              <a:gd name="connsiteX379" fmla="*/ 2017689 w 3793432"/>
              <a:gd name="connsiteY379" fmla="*/ 1534187 h 3727300"/>
              <a:gd name="connsiteX380" fmla="*/ 2025114 w 3793432"/>
              <a:gd name="connsiteY380" fmla="*/ 1523175 h 3727300"/>
              <a:gd name="connsiteX381" fmla="*/ 2054468 w 3793432"/>
              <a:gd name="connsiteY381" fmla="*/ 1503384 h 3727300"/>
              <a:gd name="connsiteX382" fmla="*/ 2034056 w 3793432"/>
              <a:gd name="connsiteY382" fmla="*/ 1484836 h 3727300"/>
              <a:gd name="connsiteX383" fmla="*/ 2014964 w 3793432"/>
              <a:gd name="connsiteY383" fmla="*/ 1453368 h 3727300"/>
              <a:gd name="connsiteX384" fmla="*/ 2013259 w 3793432"/>
              <a:gd name="connsiteY384" fmla="*/ 1444923 h 3727300"/>
              <a:gd name="connsiteX385" fmla="*/ 2010839 w 3793432"/>
              <a:gd name="connsiteY385" fmla="*/ 1456911 h 3727300"/>
              <a:gd name="connsiteX386" fmla="*/ 1990384 w 3793432"/>
              <a:gd name="connsiteY386" fmla="*/ 1490626 h 3727300"/>
              <a:gd name="connsiteX387" fmla="*/ 1981986 w 3793432"/>
              <a:gd name="connsiteY387" fmla="*/ 1498256 h 3727300"/>
              <a:gd name="connsiteX388" fmla="*/ 2003030 w 3793432"/>
              <a:gd name="connsiteY388" fmla="*/ 1512444 h 3727300"/>
              <a:gd name="connsiteX389" fmla="*/ 1750132 w 3793432"/>
              <a:gd name="connsiteY389" fmla="*/ 1537389 h 3727300"/>
              <a:gd name="connsiteX390" fmla="*/ 1766950 w 3793432"/>
              <a:gd name="connsiteY390" fmla="*/ 1512444 h 3727300"/>
              <a:gd name="connsiteX391" fmla="*/ 1787322 w 3793432"/>
              <a:gd name="connsiteY391" fmla="*/ 1498709 h 3727300"/>
              <a:gd name="connsiteX392" fmla="*/ 1759141 w 3793432"/>
              <a:gd name="connsiteY392" fmla="*/ 1456911 h 3727300"/>
              <a:gd name="connsiteX393" fmla="*/ 1753234 w 3793432"/>
              <a:gd name="connsiteY393" fmla="*/ 1427648 h 3727300"/>
              <a:gd name="connsiteX394" fmla="*/ 1748654 w 3793432"/>
              <a:gd name="connsiteY394" fmla="*/ 1450334 h 3727300"/>
              <a:gd name="connsiteX395" fmla="*/ 1721334 w 3793432"/>
              <a:gd name="connsiteY395" fmla="*/ 1490854 h 3727300"/>
              <a:gd name="connsiteX396" fmla="*/ 1708200 w 3793432"/>
              <a:gd name="connsiteY396" fmla="*/ 1499710 h 3727300"/>
              <a:gd name="connsiteX397" fmla="*/ 1738503 w 3793432"/>
              <a:gd name="connsiteY397" fmla="*/ 1520141 h 3727300"/>
              <a:gd name="connsiteX398" fmla="*/ 1507160 w 3793432"/>
              <a:gd name="connsiteY398" fmla="*/ 1544948 h 3727300"/>
              <a:gd name="connsiteX399" fmla="*/ 1523885 w 3793432"/>
              <a:gd name="connsiteY399" fmla="*/ 1520141 h 3727300"/>
              <a:gd name="connsiteX400" fmla="*/ 1554189 w 3793432"/>
              <a:gd name="connsiteY400" fmla="*/ 1499710 h 3727300"/>
              <a:gd name="connsiteX401" fmla="*/ 1541054 w 3793432"/>
              <a:gd name="connsiteY401" fmla="*/ 1490854 h 3727300"/>
              <a:gd name="connsiteX402" fmla="*/ 1513735 w 3793432"/>
              <a:gd name="connsiteY402" fmla="*/ 1450334 h 3727300"/>
              <a:gd name="connsiteX403" fmla="*/ 1510073 w 3793432"/>
              <a:gd name="connsiteY403" fmla="*/ 1432194 h 3727300"/>
              <a:gd name="connsiteX404" fmla="*/ 1507364 w 3793432"/>
              <a:gd name="connsiteY404" fmla="*/ 1445608 h 3727300"/>
              <a:gd name="connsiteX405" fmla="*/ 1482647 w 3793432"/>
              <a:gd name="connsiteY405" fmla="*/ 1482269 h 3727300"/>
              <a:gd name="connsiteX406" fmla="*/ 1454039 w 3793432"/>
              <a:gd name="connsiteY406" fmla="*/ 1501557 h 3727300"/>
              <a:gd name="connsiteX407" fmla="*/ 1454255 w 3793432"/>
              <a:gd name="connsiteY407" fmla="*/ 1501601 h 3727300"/>
              <a:gd name="connsiteX408" fmla="*/ 1497669 w 3793432"/>
              <a:gd name="connsiteY408" fmla="*/ 1530871 h 3727300"/>
              <a:gd name="connsiteX409" fmla="*/ 2256457 w 3793432"/>
              <a:gd name="connsiteY409" fmla="*/ 1547981 h 3727300"/>
              <a:gd name="connsiteX410" fmla="*/ 2265947 w 3793432"/>
              <a:gd name="connsiteY410" fmla="*/ 1533905 h 3727300"/>
              <a:gd name="connsiteX411" fmla="*/ 2309193 w 3793432"/>
              <a:gd name="connsiteY411" fmla="*/ 1504748 h 3727300"/>
              <a:gd name="connsiteX412" fmla="*/ 2298040 w 3793432"/>
              <a:gd name="connsiteY412" fmla="*/ 1499386 h 3727300"/>
              <a:gd name="connsiteX413" fmla="*/ 2256253 w 3793432"/>
              <a:gd name="connsiteY413" fmla="*/ 1448642 h 3727300"/>
              <a:gd name="connsiteX414" fmla="*/ 2253545 w 3793432"/>
              <a:gd name="connsiteY414" fmla="*/ 1435228 h 3727300"/>
              <a:gd name="connsiteX415" fmla="*/ 2249883 w 3793432"/>
              <a:gd name="connsiteY415" fmla="*/ 1453368 h 3727300"/>
              <a:gd name="connsiteX416" fmla="*/ 2230791 w 3793432"/>
              <a:gd name="connsiteY416" fmla="*/ 1484836 h 3727300"/>
              <a:gd name="connsiteX417" fmla="*/ 2210378 w 3793432"/>
              <a:gd name="connsiteY417" fmla="*/ 1503384 h 3727300"/>
              <a:gd name="connsiteX418" fmla="*/ 2239733 w 3793432"/>
              <a:gd name="connsiteY418" fmla="*/ 1523175 h 3727300"/>
              <a:gd name="connsiteX419" fmla="*/ 6296 w 3793432"/>
              <a:gd name="connsiteY419" fmla="*/ 1633520 h 3727300"/>
              <a:gd name="connsiteX420" fmla="*/ 225 w 3793432"/>
              <a:gd name="connsiteY420" fmla="*/ 1627449 h 3727300"/>
              <a:gd name="connsiteX421" fmla="*/ 6296 w 3793432"/>
              <a:gd name="connsiteY421" fmla="*/ 1621378 h 3727300"/>
              <a:gd name="connsiteX422" fmla="*/ 12367 w 3793432"/>
              <a:gd name="connsiteY422" fmla="*/ 1627449 h 3727300"/>
              <a:gd name="connsiteX423" fmla="*/ 6296 w 3793432"/>
              <a:gd name="connsiteY423" fmla="*/ 1633520 h 3727300"/>
              <a:gd name="connsiteX424" fmla="*/ 257989 w 3793432"/>
              <a:gd name="connsiteY424" fmla="*/ 1657800 h 3727300"/>
              <a:gd name="connsiteX425" fmla="*/ 233708 w 3793432"/>
              <a:gd name="connsiteY425" fmla="*/ 1633519 h 3727300"/>
              <a:gd name="connsiteX426" fmla="*/ 257989 w 3793432"/>
              <a:gd name="connsiteY426" fmla="*/ 1609238 h 3727300"/>
              <a:gd name="connsiteX427" fmla="*/ 282270 w 3793432"/>
              <a:gd name="connsiteY427" fmla="*/ 1633519 h 3727300"/>
              <a:gd name="connsiteX428" fmla="*/ 257989 w 3793432"/>
              <a:gd name="connsiteY428" fmla="*/ 1657800 h 3727300"/>
              <a:gd name="connsiteX429" fmla="*/ 489055 w 3793432"/>
              <a:gd name="connsiteY429" fmla="*/ 1657801 h 3727300"/>
              <a:gd name="connsiteX430" fmla="*/ 458703 w 3793432"/>
              <a:gd name="connsiteY430" fmla="*/ 1627449 h 3727300"/>
              <a:gd name="connsiteX431" fmla="*/ 489055 w 3793432"/>
              <a:gd name="connsiteY431" fmla="*/ 1597097 h 3727300"/>
              <a:gd name="connsiteX432" fmla="*/ 519407 w 3793432"/>
              <a:gd name="connsiteY432" fmla="*/ 1627449 h 3727300"/>
              <a:gd name="connsiteX433" fmla="*/ 489055 w 3793432"/>
              <a:gd name="connsiteY433" fmla="*/ 1657801 h 3727300"/>
              <a:gd name="connsiteX434" fmla="*/ 3505626 w 3793432"/>
              <a:gd name="connsiteY434" fmla="*/ 1660835 h 3727300"/>
              <a:gd name="connsiteX435" fmla="*/ 3481345 w 3793432"/>
              <a:gd name="connsiteY435" fmla="*/ 1636554 h 3727300"/>
              <a:gd name="connsiteX436" fmla="*/ 3505626 w 3793432"/>
              <a:gd name="connsiteY436" fmla="*/ 1612273 h 3727300"/>
              <a:gd name="connsiteX437" fmla="*/ 3529907 w 3793432"/>
              <a:gd name="connsiteY437" fmla="*/ 1636554 h 3727300"/>
              <a:gd name="connsiteX438" fmla="*/ 3505626 w 3793432"/>
              <a:gd name="connsiteY438" fmla="*/ 1660835 h 3727300"/>
              <a:gd name="connsiteX439" fmla="*/ 3784288 w 3793432"/>
              <a:gd name="connsiteY439" fmla="*/ 1660835 h 3727300"/>
              <a:gd name="connsiteX440" fmla="*/ 3775144 w 3793432"/>
              <a:gd name="connsiteY440" fmla="*/ 1651691 h 3727300"/>
              <a:gd name="connsiteX441" fmla="*/ 3784288 w 3793432"/>
              <a:gd name="connsiteY441" fmla="*/ 1642547 h 3727300"/>
              <a:gd name="connsiteX442" fmla="*/ 3793432 w 3793432"/>
              <a:gd name="connsiteY442" fmla="*/ 1651691 h 3727300"/>
              <a:gd name="connsiteX443" fmla="*/ 3784288 w 3793432"/>
              <a:gd name="connsiteY443" fmla="*/ 1660835 h 3727300"/>
              <a:gd name="connsiteX444" fmla="*/ 3274560 w 3793432"/>
              <a:gd name="connsiteY444" fmla="*/ 1660836 h 3727300"/>
              <a:gd name="connsiteX445" fmla="*/ 3244208 w 3793432"/>
              <a:gd name="connsiteY445" fmla="*/ 1630484 h 3727300"/>
              <a:gd name="connsiteX446" fmla="*/ 3274560 w 3793432"/>
              <a:gd name="connsiteY446" fmla="*/ 1600132 h 3727300"/>
              <a:gd name="connsiteX447" fmla="*/ 3304912 w 3793432"/>
              <a:gd name="connsiteY447" fmla="*/ 1630484 h 3727300"/>
              <a:gd name="connsiteX448" fmla="*/ 3274560 w 3793432"/>
              <a:gd name="connsiteY448" fmla="*/ 1660836 h 3727300"/>
              <a:gd name="connsiteX449" fmla="*/ 715113 w 3793432"/>
              <a:gd name="connsiteY449" fmla="*/ 1688151 h 3727300"/>
              <a:gd name="connsiteX450" fmla="*/ 654410 w 3793432"/>
              <a:gd name="connsiteY450" fmla="*/ 1627448 h 3727300"/>
              <a:gd name="connsiteX451" fmla="*/ 715113 w 3793432"/>
              <a:gd name="connsiteY451" fmla="*/ 1566745 h 3727300"/>
              <a:gd name="connsiteX452" fmla="*/ 775816 w 3793432"/>
              <a:gd name="connsiteY452" fmla="*/ 1627448 h 3727300"/>
              <a:gd name="connsiteX453" fmla="*/ 715113 w 3793432"/>
              <a:gd name="connsiteY453" fmla="*/ 1688151 h 3727300"/>
              <a:gd name="connsiteX454" fmla="*/ 3048502 w 3793432"/>
              <a:gd name="connsiteY454" fmla="*/ 1691187 h 3727300"/>
              <a:gd name="connsiteX455" fmla="*/ 2987799 w 3793432"/>
              <a:gd name="connsiteY455" fmla="*/ 1630484 h 3727300"/>
              <a:gd name="connsiteX456" fmla="*/ 3048502 w 3793432"/>
              <a:gd name="connsiteY456" fmla="*/ 1569781 h 3727300"/>
              <a:gd name="connsiteX457" fmla="*/ 3109205 w 3793432"/>
              <a:gd name="connsiteY457" fmla="*/ 1630484 h 3727300"/>
              <a:gd name="connsiteX458" fmla="*/ 3048502 w 3793432"/>
              <a:gd name="connsiteY458" fmla="*/ 1691187 h 3727300"/>
              <a:gd name="connsiteX459" fmla="*/ 949155 w 3793432"/>
              <a:gd name="connsiteY459" fmla="*/ 1718503 h 3727300"/>
              <a:gd name="connsiteX460" fmla="*/ 858100 w 3793432"/>
              <a:gd name="connsiteY460" fmla="*/ 1627448 h 3727300"/>
              <a:gd name="connsiteX461" fmla="*/ 949155 w 3793432"/>
              <a:gd name="connsiteY461" fmla="*/ 1536393 h 3727300"/>
              <a:gd name="connsiteX462" fmla="*/ 1040210 w 3793432"/>
              <a:gd name="connsiteY462" fmla="*/ 1627448 h 3727300"/>
              <a:gd name="connsiteX463" fmla="*/ 949155 w 3793432"/>
              <a:gd name="connsiteY463" fmla="*/ 1718503 h 3727300"/>
              <a:gd name="connsiteX464" fmla="*/ 2814460 w 3793432"/>
              <a:gd name="connsiteY464" fmla="*/ 1721539 h 3727300"/>
              <a:gd name="connsiteX465" fmla="*/ 2723405 w 3793432"/>
              <a:gd name="connsiteY465" fmla="*/ 1630484 h 3727300"/>
              <a:gd name="connsiteX466" fmla="*/ 2814460 w 3793432"/>
              <a:gd name="connsiteY466" fmla="*/ 1539429 h 3727300"/>
              <a:gd name="connsiteX467" fmla="*/ 2905515 w 3793432"/>
              <a:gd name="connsiteY467" fmla="*/ 1630484 h 3727300"/>
              <a:gd name="connsiteX468" fmla="*/ 2814460 w 3793432"/>
              <a:gd name="connsiteY468" fmla="*/ 1721539 h 3727300"/>
              <a:gd name="connsiteX469" fmla="*/ 2016121 w 3793432"/>
              <a:gd name="connsiteY469" fmla="*/ 1742372 h 3727300"/>
              <a:gd name="connsiteX470" fmla="*/ 2024426 w 3793432"/>
              <a:gd name="connsiteY470" fmla="*/ 1736773 h 3727300"/>
              <a:gd name="connsiteX471" fmla="*/ 2017689 w 3793432"/>
              <a:gd name="connsiteY471" fmla="*/ 1726781 h 3727300"/>
              <a:gd name="connsiteX472" fmla="*/ 2011649 w 3793432"/>
              <a:gd name="connsiteY472" fmla="*/ 1735740 h 3727300"/>
              <a:gd name="connsiteX473" fmla="*/ 1748011 w 3793432"/>
              <a:gd name="connsiteY473" fmla="*/ 1742716 h 3727300"/>
              <a:gd name="connsiteX474" fmla="*/ 1753412 w 3793432"/>
              <a:gd name="connsiteY474" fmla="*/ 1734706 h 3727300"/>
              <a:gd name="connsiteX475" fmla="*/ 1756315 w 3793432"/>
              <a:gd name="connsiteY475" fmla="*/ 1732749 h 3727300"/>
              <a:gd name="connsiteX476" fmla="*/ 1748087 w 3793432"/>
              <a:gd name="connsiteY476" fmla="*/ 1720545 h 3727300"/>
              <a:gd name="connsiteX477" fmla="*/ 1738503 w 3793432"/>
              <a:gd name="connsiteY477" fmla="*/ 1734759 h 3727300"/>
              <a:gd name="connsiteX478" fmla="*/ 1737356 w 3793432"/>
              <a:gd name="connsiteY478" fmla="*/ 1735532 h 3727300"/>
              <a:gd name="connsiteX479" fmla="*/ 1509503 w 3793432"/>
              <a:gd name="connsiteY479" fmla="*/ 1755014 h 3727300"/>
              <a:gd name="connsiteX480" fmla="*/ 1515962 w 3793432"/>
              <a:gd name="connsiteY480" fmla="*/ 1745434 h 3727300"/>
              <a:gd name="connsiteX481" fmla="*/ 1527840 w 3793432"/>
              <a:gd name="connsiteY481" fmla="*/ 1737425 h 3727300"/>
              <a:gd name="connsiteX482" fmla="*/ 1523885 w 3793432"/>
              <a:gd name="connsiteY482" fmla="*/ 1734759 h 3727300"/>
              <a:gd name="connsiteX483" fmla="*/ 1507159 w 3793432"/>
              <a:gd name="connsiteY483" fmla="*/ 1709952 h 3727300"/>
              <a:gd name="connsiteX484" fmla="*/ 1497669 w 3793432"/>
              <a:gd name="connsiteY484" fmla="*/ 1724027 h 3727300"/>
              <a:gd name="connsiteX485" fmla="*/ 1480606 w 3793432"/>
              <a:gd name="connsiteY485" fmla="*/ 1735531 h 3727300"/>
              <a:gd name="connsiteX486" fmla="*/ 2254114 w 3793432"/>
              <a:gd name="connsiteY486" fmla="*/ 1755017 h 3727300"/>
              <a:gd name="connsiteX487" fmla="*/ 2280763 w 3793432"/>
              <a:gd name="connsiteY487" fmla="*/ 1737050 h 3727300"/>
              <a:gd name="connsiteX488" fmla="*/ 2265947 w 3793432"/>
              <a:gd name="connsiteY488" fmla="*/ 1727061 h 3727300"/>
              <a:gd name="connsiteX489" fmla="*/ 2256458 w 3793432"/>
              <a:gd name="connsiteY489" fmla="*/ 1712986 h 3727300"/>
              <a:gd name="connsiteX490" fmla="*/ 2239733 w 3793432"/>
              <a:gd name="connsiteY490" fmla="*/ 1737793 h 3727300"/>
              <a:gd name="connsiteX491" fmla="*/ 2238025 w 3793432"/>
              <a:gd name="connsiteY491" fmla="*/ 1738944 h 3727300"/>
              <a:gd name="connsiteX492" fmla="*/ 2247655 w 3793432"/>
              <a:gd name="connsiteY492" fmla="*/ 1745437 h 3727300"/>
              <a:gd name="connsiteX493" fmla="*/ 1276757 w 3793432"/>
              <a:gd name="connsiteY493" fmla="*/ 1785582 h 3727300"/>
              <a:gd name="connsiteX494" fmla="*/ 1296591 w 3793432"/>
              <a:gd name="connsiteY494" fmla="*/ 1756165 h 3727300"/>
              <a:gd name="connsiteX495" fmla="*/ 1322509 w 3793432"/>
              <a:gd name="connsiteY495" fmla="*/ 1738690 h 3727300"/>
              <a:gd name="connsiteX496" fmla="*/ 1295698 w 3793432"/>
              <a:gd name="connsiteY496" fmla="*/ 1714328 h 3727300"/>
              <a:gd name="connsiteX497" fmla="*/ 1275242 w 3793432"/>
              <a:gd name="connsiteY497" fmla="*/ 1680613 h 3727300"/>
              <a:gd name="connsiteX498" fmla="*/ 1274646 w 3793432"/>
              <a:gd name="connsiteY498" fmla="*/ 1677659 h 3727300"/>
              <a:gd name="connsiteX499" fmla="*/ 1250619 w 3793432"/>
              <a:gd name="connsiteY499" fmla="*/ 1713296 h 3727300"/>
              <a:gd name="connsiteX500" fmla="*/ 1215965 w 3793432"/>
              <a:gd name="connsiteY500" fmla="*/ 1736660 h 3727300"/>
              <a:gd name="connsiteX501" fmla="*/ 1220745 w 3793432"/>
              <a:gd name="connsiteY501" fmla="*/ 1737625 h 3727300"/>
              <a:gd name="connsiteX502" fmla="*/ 1264159 w 3793432"/>
              <a:gd name="connsiteY502" fmla="*/ 1766896 h 3727300"/>
              <a:gd name="connsiteX503" fmla="*/ 2486860 w 3793432"/>
              <a:gd name="connsiteY503" fmla="*/ 1785584 h 3727300"/>
              <a:gd name="connsiteX504" fmla="*/ 2499458 w 3793432"/>
              <a:gd name="connsiteY504" fmla="*/ 1766899 h 3727300"/>
              <a:gd name="connsiteX505" fmla="*/ 2542873 w 3793432"/>
              <a:gd name="connsiteY505" fmla="*/ 1737628 h 3727300"/>
              <a:gd name="connsiteX506" fmla="*/ 2544191 w 3793432"/>
              <a:gd name="connsiteY506" fmla="*/ 1737362 h 3727300"/>
              <a:gd name="connsiteX507" fmla="*/ 2512997 w 3793432"/>
              <a:gd name="connsiteY507" fmla="*/ 1716331 h 3727300"/>
              <a:gd name="connsiteX508" fmla="*/ 2488970 w 3793432"/>
              <a:gd name="connsiteY508" fmla="*/ 1680694 h 3727300"/>
              <a:gd name="connsiteX509" fmla="*/ 2488374 w 3793432"/>
              <a:gd name="connsiteY509" fmla="*/ 1683647 h 3727300"/>
              <a:gd name="connsiteX510" fmla="*/ 2467919 w 3793432"/>
              <a:gd name="connsiteY510" fmla="*/ 1717362 h 3727300"/>
              <a:gd name="connsiteX511" fmla="*/ 2443023 w 3793432"/>
              <a:gd name="connsiteY511" fmla="*/ 1739983 h 3727300"/>
              <a:gd name="connsiteX512" fmla="*/ 2467027 w 3793432"/>
              <a:gd name="connsiteY512" fmla="*/ 1756167 h 3727300"/>
              <a:gd name="connsiteX513" fmla="*/ 9106 w 3793432"/>
              <a:gd name="connsiteY513" fmla="*/ 1872580 h 3727300"/>
              <a:gd name="connsiteX514" fmla="*/ 0 w 3793432"/>
              <a:gd name="connsiteY514" fmla="*/ 1863474 h 3727300"/>
              <a:gd name="connsiteX515" fmla="*/ 9106 w 3793432"/>
              <a:gd name="connsiteY515" fmla="*/ 1854368 h 3727300"/>
              <a:gd name="connsiteX516" fmla="*/ 18212 w 3793432"/>
              <a:gd name="connsiteY516" fmla="*/ 1863474 h 3727300"/>
              <a:gd name="connsiteX517" fmla="*/ 9106 w 3793432"/>
              <a:gd name="connsiteY517" fmla="*/ 1872580 h 3727300"/>
              <a:gd name="connsiteX518" fmla="*/ 257764 w 3793432"/>
              <a:gd name="connsiteY518" fmla="*/ 1887756 h 3727300"/>
              <a:gd name="connsiteX519" fmla="*/ 230447 w 3793432"/>
              <a:gd name="connsiteY519" fmla="*/ 1860439 h 3727300"/>
              <a:gd name="connsiteX520" fmla="*/ 257764 w 3793432"/>
              <a:gd name="connsiteY520" fmla="*/ 1833122 h 3727300"/>
              <a:gd name="connsiteX521" fmla="*/ 285081 w 3793432"/>
              <a:gd name="connsiteY521" fmla="*/ 1860439 h 3727300"/>
              <a:gd name="connsiteX522" fmla="*/ 257764 w 3793432"/>
              <a:gd name="connsiteY522" fmla="*/ 1887756 h 3727300"/>
              <a:gd name="connsiteX523" fmla="*/ 3505852 w 3793432"/>
              <a:gd name="connsiteY523" fmla="*/ 1887758 h 3727300"/>
              <a:gd name="connsiteX524" fmla="*/ 3478535 w 3793432"/>
              <a:gd name="connsiteY524" fmla="*/ 1860441 h 3727300"/>
              <a:gd name="connsiteX525" fmla="*/ 3505852 w 3793432"/>
              <a:gd name="connsiteY525" fmla="*/ 1833124 h 3727300"/>
              <a:gd name="connsiteX526" fmla="*/ 3533169 w 3793432"/>
              <a:gd name="connsiteY526" fmla="*/ 1860441 h 3727300"/>
              <a:gd name="connsiteX527" fmla="*/ 3505852 w 3793432"/>
              <a:gd name="connsiteY527" fmla="*/ 1887758 h 3727300"/>
              <a:gd name="connsiteX528" fmla="*/ 3781201 w 3793432"/>
              <a:gd name="connsiteY528" fmla="*/ 1887759 h 3727300"/>
              <a:gd name="connsiteX529" fmla="*/ 3772057 w 3793432"/>
              <a:gd name="connsiteY529" fmla="*/ 1878615 h 3727300"/>
              <a:gd name="connsiteX530" fmla="*/ 3781201 w 3793432"/>
              <a:gd name="connsiteY530" fmla="*/ 1869471 h 3727300"/>
              <a:gd name="connsiteX531" fmla="*/ 3790345 w 3793432"/>
              <a:gd name="connsiteY531" fmla="*/ 1878615 h 3727300"/>
              <a:gd name="connsiteX532" fmla="*/ 3781201 w 3793432"/>
              <a:gd name="connsiteY532" fmla="*/ 1887759 h 3727300"/>
              <a:gd name="connsiteX533" fmla="*/ 491864 w 3793432"/>
              <a:gd name="connsiteY533" fmla="*/ 1909002 h 3727300"/>
              <a:gd name="connsiteX534" fmla="*/ 446337 w 3793432"/>
              <a:gd name="connsiteY534" fmla="*/ 1863474 h 3727300"/>
              <a:gd name="connsiteX535" fmla="*/ 491864 w 3793432"/>
              <a:gd name="connsiteY535" fmla="*/ 1817946 h 3727300"/>
              <a:gd name="connsiteX536" fmla="*/ 537391 w 3793432"/>
              <a:gd name="connsiteY536" fmla="*/ 1863474 h 3727300"/>
              <a:gd name="connsiteX537" fmla="*/ 491864 w 3793432"/>
              <a:gd name="connsiteY537" fmla="*/ 1909002 h 3727300"/>
              <a:gd name="connsiteX538" fmla="*/ 3271752 w 3793432"/>
              <a:gd name="connsiteY538" fmla="*/ 1909004 h 3727300"/>
              <a:gd name="connsiteX539" fmla="*/ 3226225 w 3793432"/>
              <a:gd name="connsiteY539" fmla="*/ 1863477 h 3727300"/>
              <a:gd name="connsiteX540" fmla="*/ 3271752 w 3793432"/>
              <a:gd name="connsiteY540" fmla="*/ 1817950 h 3727300"/>
              <a:gd name="connsiteX541" fmla="*/ 3317279 w 3793432"/>
              <a:gd name="connsiteY541" fmla="*/ 1863477 h 3727300"/>
              <a:gd name="connsiteX542" fmla="*/ 3271752 w 3793432"/>
              <a:gd name="connsiteY542" fmla="*/ 1909004 h 3727300"/>
              <a:gd name="connsiteX543" fmla="*/ 717924 w 3793432"/>
              <a:gd name="connsiteY543" fmla="*/ 1939353 h 3727300"/>
              <a:gd name="connsiteX544" fmla="*/ 642045 w 3793432"/>
              <a:gd name="connsiteY544" fmla="*/ 1863474 h 3727300"/>
              <a:gd name="connsiteX545" fmla="*/ 717924 w 3793432"/>
              <a:gd name="connsiteY545" fmla="*/ 1787595 h 3727300"/>
              <a:gd name="connsiteX546" fmla="*/ 793803 w 3793432"/>
              <a:gd name="connsiteY546" fmla="*/ 1863474 h 3727300"/>
              <a:gd name="connsiteX547" fmla="*/ 717924 w 3793432"/>
              <a:gd name="connsiteY547" fmla="*/ 1939353 h 3727300"/>
              <a:gd name="connsiteX548" fmla="*/ 3045693 w 3793432"/>
              <a:gd name="connsiteY548" fmla="*/ 1939356 h 3727300"/>
              <a:gd name="connsiteX549" fmla="*/ 2969814 w 3793432"/>
              <a:gd name="connsiteY549" fmla="*/ 1863477 h 3727300"/>
              <a:gd name="connsiteX550" fmla="*/ 3045693 w 3793432"/>
              <a:gd name="connsiteY550" fmla="*/ 1787598 h 3727300"/>
              <a:gd name="connsiteX551" fmla="*/ 3121572 w 3793432"/>
              <a:gd name="connsiteY551" fmla="*/ 1863477 h 3727300"/>
              <a:gd name="connsiteX552" fmla="*/ 3045693 w 3793432"/>
              <a:gd name="connsiteY552" fmla="*/ 1939356 h 3727300"/>
              <a:gd name="connsiteX553" fmla="*/ 2017690 w 3793432"/>
              <a:gd name="connsiteY553" fmla="*/ 2000521 h 3727300"/>
              <a:gd name="connsiteX554" fmla="*/ 2024588 w 3793432"/>
              <a:gd name="connsiteY554" fmla="*/ 1990290 h 3727300"/>
              <a:gd name="connsiteX555" fmla="*/ 2016121 w 3793432"/>
              <a:gd name="connsiteY555" fmla="*/ 1984581 h 3727300"/>
              <a:gd name="connsiteX556" fmla="*/ 2011532 w 3793432"/>
              <a:gd name="connsiteY556" fmla="*/ 1991388 h 3727300"/>
              <a:gd name="connsiteX557" fmla="*/ 1749111 w 3793432"/>
              <a:gd name="connsiteY557" fmla="*/ 2005242 h 3727300"/>
              <a:gd name="connsiteX558" fmla="*/ 1756478 w 3793432"/>
              <a:gd name="connsiteY558" fmla="*/ 1994315 h 3727300"/>
              <a:gd name="connsiteX559" fmla="*/ 1753411 w 3793432"/>
              <a:gd name="connsiteY559" fmla="*/ 1992247 h 3727300"/>
              <a:gd name="connsiteX560" fmla="*/ 1748008 w 3793432"/>
              <a:gd name="connsiteY560" fmla="*/ 1984233 h 3727300"/>
              <a:gd name="connsiteX561" fmla="*/ 1739028 w 3793432"/>
              <a:gd name="connsiteY561" fmla="*/ 1990288 h 3727300"/>
              <a:gd name="connsiteX562" fmla="*/ 1507158 w 3793432"/>
              <a:gd name="connsiteY562" fmla="*/ 2014313 h 3727300"/>
              <a:gd name="connsiteX563" fmla="*/ 1523883 w 3793432"/>
              <a:gd name="connsiteY563" fmla="*/ 1989507 h 3727300"/>
              <a:gd name="connsiteX564" fmla="*/ 1525850 w 3793432"/>
              <a:gd name="connsiteY564" fmla="*/ 1988180 h 3727300"/>
              <a:gd name="connsiteX565" fmla="*/ 1515962 w 3793432"/>
              <a:gd name="connsiteY565" fmla="*/ 1981514 h 3727300"/>
              <a:gd name="connsiteX566" fmla="*/ 1509503 w 3793432"/>
              <a:gd name="connsiteY566" fmla="*/ 1971934 h 3727300"/>
              <a:gd name="connsiteX567" fmla="*/ 1482595 w 3793432"/>
              <a:gd name="connsiteY567" fmla="*/ 1990075 h 3727300"/>
              <a:gd name="connsiteX568" fmla="*/ 1497668 w 3793432"/>
              <a:gd name="connsiteY568" fmla="*/ 2000238 h 3727300"/>
              <a:gd name="connsiteX569" fmla="*/ 2256459 w 3793432"/>
              <a:gd name="connsiteY569" fmla="*/ 2014316 h 3727300"/>
              <a:gd name="connsiteX570" fmla="*/ 2265949 w 3793432"/>
              <a:gd name="connsiteY570" fmla="*/ 2000241 h 3727300"/>
              <a:gd name="connsiteX571" fmla="*/ 2281023 w 3793432"/>
              <a:gd name="connsiteY571" fmla="*/ 1990078 h 3727300"/>
              <a:gd name="connsiteX572" fmla="*/ 2254114 w 3793432"/>
              <a:gd name="connsiteY572" fmla="*/ 1971936 h 3727300"/>
              <a:gd name="connsiteX573" fmla="*/ 2247655 w 3793432"/>
              <a:gd name="connsiteY573" fmla="*/ 1981516 h 3727300"/>
              <a:gd name="connsiteX574" fmla="*/ 2237767 w 3793432"/>
              <a:gd name="connsiteY574" fmla="*/ 1988183 h 3727300"/>
              <a:gd name="connsiteX575" fmla="*/ 2239733 w 3793432"/>
              <a:gd name="connsiteY575" fmla="*/ 1989509 h 3727300"/>
              <a:gd name="connsiteX576" fmla="*/ 1274645 w 3793432"/>
              <a:gd name="connsiteY576" fmla="*/ 2046606 h 3727300"/>
              <a:gd name="connsiteX577" fmla="*/ 1275241 w 3793432"/>
              <a:gd name="connsiteY577" fmla="*/ 2043652 h 3727300"/>
              <a:gd name="connsiteX578" fmla="*/ 1295697 w 3793432"/>
              <a:gd name="connsiteY578" fmla="*/ 2009937 h 3727300"/>
              <a:gd name="connsiteX579" fmla="*/ 1320814 w 3793432"/>
              <a:gd name="connsiteY579" fmla="*/ 1987115 h 3727300"/>
              <a:gd name="connsiteX580" fmla="*/ 1296591 w 3793432"/>
              <a:gd name="connsiteY580" fmla="*/ 1970783 h 3727300"/>
              <a:gd name="connsiteX581" fmla="*/ 1276757 w 3793432"/>
              <a:gd name="connsiteY581" fmla="*/ 1941366 h 3727300"/>
              <a:gd name="connsiteX582" fmla="*/ 1264159 w 3793432"/>
              <a:gd name="connsiteY582" fmla="*/ 1960052 h 3727300"/>
              <a:gd name="connsiteX583" fmla="*/ 1220745 w 3793432"/>
              <a:gd name="connsiteY583" fmla="*/ 1989323 h 3727300"/>
              <a:gd name="connsiteX584" fmla="*/ 1219026 w 3793432"/>
              <a:gd name="connsiteY584" fmla="*/ 1989670 h 3727300"/>
              <a:gd name="connsiteX585" fmla="*/ 1250618 w 3793432"/>
              <a:gd name="connsiteY585" fmla="*/ 2010970 h 3727300"/>
              <a:gd name="connsiteX586" fmla="*/ 2488972 w 3793432"/>
              <a:gd name="connsiteY586" fmla="*/ 2046609 h 3727300"/>
              <a:gd name="connsiteX587" fmla="*/ 2512999 w 3793432"/>
              <a:gd name="connsiteY587" fmla="*/ 2010972 h 3727300"/>
              <a:gd name="connsiteX588" fmla="*/ 2544590 w 3793432"/>
              <a:gd name="connsiteY588" fmla="*/ 1989672 h 3727300"/>
              <a:gd name="connsiteX589" fmla="*/ 2542872 w 3793432"/>
              <a:gd name="connsiteY589" fmla="*/ 1989326 h 3727300"/>
              <a:gd name="connsiteX590" fmla="*/ 2499458 w 3793432"/>
              <a:gd name="connsiteY590" fmla="*/ 1960055 h 3727300"/>
              <a:gd name="connsiteX591" fmla="*/ 2486860 w 3793432"/>
              <a:gd name="connsiteY591" fmla="*/ 1941369 h 3727300"/>
              <a:gd name="connsiteX592" fmla="*/ 2467027 w 3793432"/>
              <a:gd name="connsiteY592" fmla="*/ 1970785 h 3727300"/>
              <a:gd name="connsiteX593" fmla="*/ 2442803 w 3793432"/>
              <a:gd name="connsiteY593" fmla="*/ 1987117 h 3727300"/>
              <a:gd name="connsiteX594" fmla="*/ 2467920 w 3793432"/>
              <a:gd name="connsiteY594" fmla="*/ 2009940 h 3727300"/>
              <a:gd name="connsiteX595" fmla="*/ 2488376 w 3793432"/>
              <a:gd name="connsiteY595" fmla="*/ 2043655 h 3727300"/>
              <a:gd name="connsiteX596" fmla="*/ 6296 w 3793432"/>
              <a:gd name="connsiteY596" fmla="*/ 2102887 h 3727300"/>
              <a:gd name="connsiteX597" fmla="*/ 225 w 3793432"/>
              <a:gd name="connsiteY597" fmla="*/ 2096816 h 3727300"/>
              <a:gd name="connsiteX598" fmla="*/ 6296 w 3793432"/>
              <a:gd name="connsiteY598" fmla="*/ 2090745 h 3727300"/>
              <a:gd name="connsiteX599" fmla="*/ 12367 w 3793432"/>
              <a:gd name="connsiteY599" fmla="*/ 2096816 h 3727300"/>
              <a:gd name="connsiteX600" fmla="*/ 6296 w 3793432"/>
              <a:gd name="connsiteY600" fmla="*/ 2102887 h 3727300"/>
              <a:gd name="connsiteX601" fmla="*/ 257989 w 3793432"/>
              <a:gd name="connsiteY601" fmla="*/ 2115027 h 3727300"/>
              <a:gd name="connsiteX602" fmla="*/ 233708 w 3793432"/>
              <a:gd name="connsiteY602" fmla="*/ 2090746 h 3727300"/>
              <a:gd name="connsiteX603" fmla="*/ 257989 w 3793432"/>
              <a:gd name="connsiteY603" fmla="*/ 2066465 h 3727300"/>
              <a:gd name="connsiteX604" fmla="*/ 282270 w 3793432"/>
              <a:gd name="connsiteY604" fmla="*/ 2090746 h 3727300"/>
              <a:gd name="connsiteX605" fmla="*/ 257989 w 3793432"/>
              <a:gd name="connsiteY605" fmla="*/ 2115027 h 3727300"/>
              <a:gd name="connsiteX606" fmla="*/ 3505627 w 3793432"/>
              <a:gd name="connsiteY606" fmla="*/ 2115030 h 3727300"/>
              <a:gd name="connsiteX607" fmla="*/ 3481346 w 3793432"/>
              <a:gd name="connsiteY607" fmla="*/ 2090749 h 3727300"/>
              <a:gd name="connsiteX608" fmla="*/ 3505627 w 3793432"/>
              <a:gd name="connsiteY608" fmla="*/ 2066468 h 3727300"/>
              <a:gd name="connsiteX609" fmla="*/ 3529908 w 3793432"/>
              <a:gd name="connsiteY609" fmla="*/ 2090749 h 3727300"/>
              <a:gd name="connsiteX610" fmla="*/ 3505627 w 3793432"/>
              <a:gd name="connsiteY610" fmla="*/ 2115030 h 3727300"/>
              <a:gd name="connsiteX611" fmla="*/ 3777939 w 3793432"/>
              <a:gd name="connsiteY611" fmla="*/ 2115030 h 3727300"/>
              <a:gd name="connsiteX612" fmla="*/ 3768795 w 3793432"/>
              <a:gd name="connsiteY612" fmla="*/ 2105886 h 3727300"/>
              <a:gd name="connsiteX613" fmla="*/ 3777939 w 3793432"/>
              <a:gd name="connsiteY613" fmla="*/ 2096742 h 3727300"/>
              <a:gd name="connsiteX614" fmla="*/ 3787083 w 3793432"/>
              <a:gd name="connsiteY614" fmla="*/ 2105886 h 3727300"/>
              <a:gd name="connsiteX615" fmla="*/ 3777939 w 3793432"/>
              <a:gd name="connsiteY615" fmla="*/ 2115030 h 3727300"/>
              <a:gd name="connsiteX616" fmla="*/ 489055 w 3793432"/>
              <a:gd name="connsiteY616" fmla="*/ 2127168 h 3727300"/>
              <a:gd name="connsiteX617" fmla="*/ 458703 w 3793432"/>
              <a:gd name="connsiteY617" fmla="*/ 2096816 h 3727300"/>
              <a:gd name="connsiteX618" fmla="*/ 489055 w 3793432"/>
              <a:gd name="connsiteY618" fmla="*/ 2066464 h 3727300"/>
              <a:gd name="connsiteX619" fmla="*/ 519407 w 3793432"/>
              <a:gd name="connsiteY619" fmla="*/ 2096816 h 3727300"/>
              <a:gd name="connsiteX620" fmla="*/ 489055 w 3793432"/>
              <a:gd name="connsiteY620" fmla="*/ 2127168 h 3727300"/>
              <a:gd name="connsiteX621" fmla="*/ 3274562 w 3793432"/>
              <a:gd name="connsiteY621" fmla="*/ 2127170 h 3727300"/>
              <a:gd name="connsiteX622" fmla="*/ 3244210 w 3793432"/>
              <a:gd name="connsiteY622" fmla="*/ 2096818 h 3727300"/>
              <a:gd name="connsiteX623" fmla="*/ 3274562 w 3793432"/>
              <a:gd name="connsiteY623" fmla="*/ 2066466 h 3727300"/>
              <a:gd name="connsiteX624" fmla="*/ 3304914 w 3793432"/>
              <a:gd name="connsiteY624" fmla="*/ 2096818 h 3727300"/>
              <a:gd name="connsiteX625" fmla="*/ 3274562 w 3793432"/>
              <a:gd name="connsiteY625" fmla="*/ 2127170 h 3727300"/>
              <a:gd name="connsiteX626" fmla="*/ 715113 w 3793432"/>
              <a:gd name="connsiteY626" fmla="*/ 2157519 h 3727300"/>
              <a:gd name="connsiteX627" fmla="*/ 654410 w 3793432"/>
              <a:gd name="connsiteY627" fmla="*/ 2096816 h 3727300"/>
              <a:gd name="connsiteX628" fmla="*/ 715113 w 3793432"/>
              <a:gd name="connsiteY628" fmla="*/ 2036113 h 3727300"/>
              <a:gd name="connsiteX629" fmla="*/ 775816 w 3793432"/>
              <a:gd name="connsiteY629" fmla="*/ 2096816 h 3727300"/>
              <a:gd name="connsiteX630" fmla="*/ 715113 w 3793432"/>
              <a:gd name="connsiteY630" fmla="*/ 2157519 h 3727300"/>
              <a:gd name="connsiteX631" fmla="*/ 3048503 w 3793432"/>
              <a:gd name="connsiteY631" fmla="*/ 2157522 h 3727300"/>
              <a:gd name="connsiteX632" fmla="*/ 2987800 w 3793432"/>
              <a:gd name="connsiteY632" fmla="*/ 2096819 h 3727300"/>
              <a:gd name="connsiteX633" fmla="*/ 3048503 w 3793432"/>
              <a:gd name="connsiteY633" fmla="*/ 2036116 h 3727300"/>
              <a:gd name="connsiteX634" fmla="*/ 3109206 w 3793432"/>
              <a:gd name="connsiteY634" fmla="*/ 2096819 h 3727300"/>
              <a:gd name="connsiteX635" fmla="*/ 3048503 w 3793432"/>
              <a:gd name="connsiteY635" fmla="*/ 2157522 h 3727300"/>
              <a:gd name="connsiteX636" fmla="*/ 949155 w 3793432"/>
              <a:gd name="connsiteY636" fmla="*/ 2187871 h 3727300"/>
              <a:gd name="connsiteX637" fmla="*/ 858100 w 3793432"/>
              <a:gd name="connsiteY637" fmla="*/ 2096816 h 3727300"/>
              <a:gd name="connsiteX638" fmla="*/ 949155 w 3793432"/>
              <a:gd name="connsiteY638" fmla="*/ 2005761 h 3727300"/>
              <a:gd name="connsiteX639" fmla="*/ 1040210 w 3793432"/>
              <a:gd name="connsiteY639" fmla="*/ 2096816 h 3727300"/>
              <a:gd name="connsiteX640" fmla="*/ 949155 w 3793432"/>
              <a:gd name="connsiteY640" fmla="*/ 2187871 h 3727300"/>
              <a:gd name="connsiteX641" fmla="*/ 2814461 w 3793432"/>
              <a:gd name="connsiteY641" fmla="*/ 2187873 h 3727300"/>
              <a:gd name="connsiteX642" fmla="*/ 2723406 w 3793432"/>
              <a:gd name="connsiteY642" fmla="*/ 2096818 h 3727300"/>
              <a:gd name="connsiteX643" fmla="*/ 2814461 w 3793432"/>
              <a:gd name="connsiteY643" fmla="*/ 2005763 h 3727300"/>
              <a:gd name="connsiteX644" fmla="*/ 2905516 w 3793432"/>
              <a:gd name="connsiteY644" fmla="*/ 2096818 h 3727300"/>
              <a:gd name="connsiteX645" fmla="*/ 2814461 w 3793432"/>
              <a:gd name="connsiteY645" fmla="*/ 2187873 h 3727300"/>
              <a:gd name="connsiteX646" fmla="*/ 2013261 w 3793432"/>
              <a:gd name="connsiteY646" fmla="*/ 2282382 h 3727300"/>
              <a:gd name="connsiteX647" fmla="*/ 2014966 w 3793432"/>
              <a:gd name="connsiteY647" fmla="*/ 2273935 h 3727300"/>
              <a:gd name="connsiteX648" fmla="*/ 2034058 w 3793432"/>
              <a:gd name="connsiteY648" fmla="*/ 2242468 h 3727300"/>
              <a:gd name="connsiteX649" fmla="*/ 2054471 w 3793432"/>
              <a:gd name="connsiteY649" fmla="*/ 2223920 h 3727300"/>
              <a:gd name="connsiteX650" fmla="*/ 2025115 w 3793432"/>
              <a:gd name="connsiteY650" fmla="*/ 2204127 h 3727300"/>
              <a:gd name="connsiteX651" fmla="*/ 2017691 w 3793432"/>
              <a:gd name="connsiteY651" fmla="*/ 2193116 h 3727300"/>
              <a:gd name="connsiteX652" fmla="*/ 2003031 w 3793432"/>
              <a:gd name="connsiteY652" fmla="*/ 2214858 h 3727300"/>
              <a:gd name="connsiteX653" fmla="*/ 1981988 w 3793432"/>
              <a:gd name="connsiteY653" fmla="*/ 2229046 h 3727300"/>
              <a:gd name="connsiteX654" fmla="*/ 1990385 w 3793432"/>
              <a:gd name="connsiteY654" fmla="*/ 2236676 h 3727300"/>
              <a:gd name="connsiteX655" fmla="*/ 2010840 w 3793432"/>
              <a:gd name="connsiteY655" fmla="*/ 2270391 h 3727300"/>
              <a:gd name="connsiteX656" fmla="*/ 1510070 w 3793432"/>
              <a:gd name="connsiteY656" fmla="*/ 2292072 h 3727300"/>
              <a:gd name="connsiteX657" fmla="*/ 1513733 w 3793432"/>
              <a:gd name="connsiteY657" fmla="*/ 2273932 h 3727300"/>
              <a:gd name="connsiteX658" fmla="*/ 1532825 w 3793432"/>
              <a:gd name="connsiteY658" fmla="*/ 2242464 h 3727300"/>
              <a:gd name="connsiteX659" fmla="*/ 1553237 w 3793432"/>
              <a:gd name="connsiteY659" fmla="*/ 2223917 h 3727300"/>
              <a:gd name="connsiteX660" fmla="*/ 1523883 w 3793432"/>
              <a:gd name="connsiteY660" fmla="*/ 2204125 h 3727300"/>
              <a:gd name="connsiteX661" fmla="*/ 1507158 w 3793432"/>
              <a:gd name="connsiteY661" fmla="*/ 2179319 h 3727300"/>
              <a:gd name="connsiteX662" fmla="*/ 1497668 w 3793432"/>
              <a:gd name="connsiteY662" fmla="*/ 2193394 h 3727300"/>
              <a:gd name="connsiteX663" fmla="*/ 1454421 w 3793432"/>
              <a:gd name="connsiteY663" fmla="*/ 2222552 h 3727300"/>
              <a:gd name="connsiteX664" fmla="*/ 1465575 w 3793432"/>
              <a:gd name="connsiteY664" fmla="*/ 2227914 h 3727300"/>
              <a:gd name="connsiteX665" fmla="*/ 1507362 w 3793432"/>
              <a:gd name="connsiteY665" fmla="*/ 2278658 h 3727300"/>
              <a:gd name="connsiteX666" fmla="*/ 2253546 w 3793432"/>
              <a:gd name="connsiteY666" fmla="*/ 2292078 h 3727300"/>
              <a:gd name="connsiteX667" fmla="*/ 2256255 w 3793432"/>
              <a:gd name="connsiteY667" fmla="*/ 2278661 h 3727300"/>
              <a:gd name="connsiteX668" fmla="*/ 2298042 w 3793432"/>
              <a:gd name="connsiteY668" fmla="*/ 2227917 h 3727300"/>
              <a:gd name="connsiteX669" fmla="*/ 2309196 w 3793432"/>
              <a:gd name="connsiteY669" fmla="*/ 2222554 h 3727300"/>
              <a:gd name="connsiteX670" fmla="*/ 2265949 w 3793432"/>
              <a:gd name="connsiteY670" fmla="*/ 2193397 h 3727300"/>
              <a:gd name="connsiteX671" fmla="*/ 2256459 w 3793432"/>
              <a:gd name="connsiteY671" fmla="*/ 2179320 h 3727300"/>
              <a:gd name="connsiteX672" fmla="*/ 2239733 w 3793432"/>
              <a:gd name="connsiteY672" fmla="*/ 2204127 h 3727300"/>
              <a:gd name="connsiteX673" fmla="*/ 2210378 w 3793432"/>
              <a:gd name="connsiteY673" fmla="*/ 2223919 h 3727300"/>
              <a:gd name="connsiteX674" fmla="*/ 2230792 w 3793432"/>
              <a:gd name="connsiteY674" fmla="*/ 2242468 h 3727300"/>
              <a:gd name="connsiteX675" fmla="*/ 2249884 w 3793432"/>
              <a:gd name="connsiteY675" fmla="*/ 2273935 h 3727300"/>
              <a:gd name="connsiteX676" fmla="*/ 1753540 w 3793432"/>
              <a:gd name="connsiteY676" fmla="*/ 2298146 h 3727300"/>
              <a:gd name="connsiteX677" fmla="*/ 1759143 w 3793432"/>
              <a:gd name="connsiteY677" fmla="*/ 2270391 h 3727300"/>
              <a:gd name="connsiteX678" fmla="*/ 1787324 w 3793432"/>
              <a:gd name="connsiteY678" fmla="*/ 2228593 h 3727300"/>
              <a:gd name="connsiteX679" fmla="*/ 1766952 w 3793432"/>
              <a:gd name="connsiteY679" fmla="*/ 2214858 h 3727300"/>
              <a:gd name="connsiteX680" fmla="*/ 1749109 w 3793432"/>
              <a:gd name="connsiteY680" fmla="*/ 2188392 h 3727300"/>
              <a:gd name="connsiteX681" fmla="*/ 1738501 w 3793432"/>
              <a:gd name="connsiteY681" fmla="*/ 2204125 h 3727300"/>
              <a:gd name="connsiteX682" fmla="*/ 1708197 w 3793432"/>
              <a:gd name="connsiteY682" fmla="*/ 2224556 h 3727300"/>
              <a:gd name="connsiteX683" fmla="*/ 1721332 w 3793432"/>
              <a:gd name="connsiteY683" fmla="*/ 2233412 h 3727300"/>
              <a:gd name="connsiteX684" fmla="*/ 1748651 w 3793432"/>
              <a:gd name="connsiteY684" fmla="*/ 2273932 h 3727300"/>
              <a:gd name="connsiteX685" fmla="*/ 6296 w 3793432"/>
              <a:gd name="connsiteY685" fmla="*/ 2329623 h 3727300"/>
              <a:gd name="connsiteX686" fmla="*/ 225 w 3793432"/>
              <a:gd name="connsiteY686" fmla="*/ 2323552 h 3727300"/>
              <a:gd name="connsiteX687" fmla="*/ 6296 w 3793432"/>
              <a:gd name="connsiteY687" fmla="*/ 2317481 h 3727300"/>
              <a:gd name="connsiteX688" fmla="*/ 12367 w 3793432"/>
              <a:gd name="connsiteY688" fmla="*/ 2323552 h 3727300"/>
              <a:gd name="connsiteX689" fmla="*/ 6296 w 3793432"/>
              <a:gd name="connsiteY689" fmla="*/ 2329623 h 3727300"/>
              <a:gd name="connsiteX690" fmla="*/ 254955 w 3793432"/>
              <a:gd name="connsiteY690" fmla="*/ 2335693 h 3727300"/>
              <a:gd name="connsiteX691" fmla="*/ 239779 w 3793432"/>
              <a:gd name="connsiteY691" fmla="*/ 2320517 h 3727300"/>
              <a:gd name="connsiteX692" fmla="*/ 254955 w 3793432"/>
              <a:gd name="connsiteY692" fmla="*/ 2305341 h 3727300"/>
              <a:gd name="connsiteX693" fmla="*/ 270131 w 3793432"/>
              <a:gd name="connsiteY693" fmla="*/ 2320517 h 3727300"/>
              <a:gd name="connsiteX694" fmla="*/ 254955 w 3793432"/>
              <a:gd name="connsiteY694" fmla="*/ 2335693 h 3727300"/>
              <a:gd name="connsiteX695" fmla="*/ 3508662 w 3793432"/>
              <a:gd name="connsiteY695" fmla="*/ 2335695 h 3727300"/>
              <a:gd name="connsiteX696" fmla="*/ 3493486 w 3793432"/>
              <a:gd name="connsiteY696" fmla="*/ 2320519 h 3727300"/>
              <a:gd name="connsiteX697" fmla="*/ 3508662 w 3793432"/>
              <a:gd name="connsiteY697" fmla="*/ 2305343 h 3727300"/>
              <a:gd name="connsiteX698" fmla="*/ 3523838 w 3793432"/>
              <a:gd name="connsiteY698" fmla="*/ 2320519 h 3727300"/>
              <a:gd name="connsiteX699" fmla="*/ 3508662 w 3793432"/>
              <a:gd name="connsiteY699" fmla="*/ 2335695 h 3727300"/>
              <a:gd name="connsiteX700" fmla="*/ 489054 w 3793432"/>
              <a:gd name="connsiteY700" fmla="*/ 2350869 h 3727300"/>
              <a:gd name="connsiteX701" fmla="*/ 461737 w 3793432"/>
              <a:gd name="connsiteY701" fmla="*/ 2323552 h 3727300"/>
              <a:gd name="connsiteX702" fmla="*/ 489054 w 3793432"/>
              <a:gd name="connsiteY702" fmla="*/ 2296235 h 3727300"/>
              <a:gd name="connsiteX703" fmla="*/ 516371 w 3793432"/>
              <a:gd name="connsiteY703" fmla="*/ 2323552 h 3727300"/>
              <a:gd name="connsiteX704" fmla="*/ 489054 w 3793432"/>
              <a:gd name="connsiteY704" fmla="*/ 2350869 h 3727300"/>
              <a:gd name="connsiteX705" fmla="*/ 3274562 w 3793432"/>
              <a:gd name="connsiteY705" fmla="*/ 2350871 h 3727300"/>
              <a:gd name="connsiteX706" fmla="*/ 3247245 w 3793432"/>
              <a:gd name="connsiteY706" fmla="*/ 2323554 h 3727300"/>
              <a:gd name="connsiteX707" fmla="*/ 3274562 w 3793432"/>
              <a:gd name="connsiteY707" fmla="*/ 2296237 h 3727300"/>
              <a:gd name="connsiteX708" fmla="*/ 3301879 w 3793432"/>
              <a:gd name="connsiteY708" fmla="*/ 2323554 h 3727300"/>
              <a:gd name="connsiteX709" fmla="*/ 3274562 w 3793432"/>
              <a:gd name="connsiteY709" fmla="*/ 2350871 h 3727300"/>
              <a:gd name="connsiteX710" fmla="*/ 715113 w 3793432"/>
              <a:gd name="connsiteY710" fmla="*/ 2363010 h 3727300"/>
              <a:gd name="connsiteX711" fmla="*/ 675656 w 3793432"/>
              <a:gd name="connsiteY711" fmla="*/ 2323553 h 3727300"/>
              <a:gd name="connsiteX712" fmla="*/ 715113 w 3793432"/>
              <a:gd name="connsiteY712" fmla="*/ 2284096 h 3727300"/>
              <a:gd name="connsiteX713" fmla="*/ 754570 w 3793432"/>
              <a:gd name="connsiteY713" fmla="*/ 2323553 h 3727300"/>
              <a:gd name="connsiteX714" fmla="*/ 715113 w 3793432"/>
              <a:gd name="connsiteY714" fmla="*/ 2363010 h 3727300"/>
              <a:gd name="connsiteX715" fmla="*/ 3048503 w 3793432"/>
              <a:gd name="connsiteY715" fmla="*/ 2363012 h 3727300"/>
              <a:gd name="connsiteX716" fmla="*/ 3009046 w 3793432"/>
              <a:gd name="connsiteY716" fmla="*/ 2323555 h 3727300"/>
              <a:gd name="connsiteX717" fmla="*/ 3048503 w 3793432"/>
              <a:gd name="connsiteY717" fmla="*/ 2284098 h 3727300"/>
              <a:gd name="connsiteX718" fmla="*/ 3087960 w 3793432"/>
              <a:gd name="connsiteY718" fmla="*/ 2323555 h 3727300"/>
              <a:gd name="connsiteX719" fmla="*/ 3048503 w 3793432"/>
              <a:gd name="connsiteY719" fmla="*/ 2363012 h 3727300"/>
              <a:gd name="connsiteX720" fmla="*/ 949156 w 3793432"/>
              <a:gd name="connsiteY720" fmla="*/ 2399431 h 3727300"/>
              <a:gd name="connsiteX721" fmla="*/ 873277 w 3793432"/>
              <a:gd name="connsiteY721" fmla="*/ 2323552 h 3727300"/>
              <a:gd name="connsiteX722" fmla="*/ 949156 w 3793432"/>
              <a:gd name="connsiteY722" fmla="*/ 2247673 h 3727300"/>
              <a:gd name="connsiteX723" fmla="*/ 1025035 w 3793432"/>
              <a:gd name="connsiteY723" fmla="*/ 2323552 h 3727300"/>
              <a:gd name="connsiteX724" fmla="*/ 949156 w 3793432"/>
              <a:gd name="connsiteY724" fmla="*/ 2399431 h 3727300"/>
              <a:gd name="connsiteX725" fmla="*/ 2814461 w 3793432"/>
              <a:gd name="connsiteY725" fmla="*/ 2399434 h 3727300"/>
              <a:gd name="connsiteX726" fmla="*/ 2738582 w 3793432"/>
              <a:gd name="connsiteY726" fmla="*/ 2323555 h 3727300"/>
              <a:gd name="connsiteX727" fmla="*/ 2814461 w 3793432"/>
              <a:gd name="connsiteY727" fmla="*/ 2247676 h 3727300"/>
              <a:gd name="connsiteX728" fmla="*/ 2890340 w 3793432"/>
              <a:gd name="connsiteY728" fmla="*/ 2323555 h 3727300"/>
              <a:gd name="connsiteX729" fmla="*/ 2814461 w 3793432"/>
              <a:gd name="connsiteY729" fmla="*/ 2399434 h 3727300"/>
              <a:gd name="connsiteX730" fmla="*/ 1164771 w 3793432"/>
              <a:gd name="connsiteY730" fmla="*/ 2426748 h 3727300"/>
              <a:gd name="connsiteX731" fmla="*/ 1061576 w 3793432"/>
              <a:gd name="connsiteY731" fmla="*/ 2323553 h 3727300"/>
              <a:gd name="connsiteX732" fmla="*/ 1164771 w 3793432"/>
              <a:gd name="connsiteY732" fmla="*/ 2220358 h 3727300"/>
              <a:gd name="connsiteX733" fmla="*/ 1267966 w 3793432"/>
              <a:gd name="connsiteY733" fmla="*/ 2323553 h 3727300"/>
              <a:gd name="connsiteX734" fmla="*/ 1164771 w 3793432"/>
              <a:gd name="connsiteY734" fmla="*/ 2426748 h 3727300"/>
              <a:gd name="connsiteX735" fmla="*/ 2598846 w 3793432"/>
              <a:gd name="connsiteY735" fmla="*/ 2426750 h 3727300"/>
              <a:gd name="connsiteX736" fmla="*/ 2495651 w 3793432"/>
              <a:gd name="connsiteY736" fmla="*/ 2323555 h 3727300"/>
              <a:gd name="connsiteX737" fmla="*/ 2598846 w 3793432"/>
              <a:gd name="connsiteY737" fmla="*/ 2220360 h 3727300"/>
              <a:gd name="connsiteX738" fmla="*/ 2702041 w 3793432"/>
              <a:gd name="connsiteY738" fmla="*/ 2323555 h 3727300"/>
              <a:gd name="connsiteX739" fmla="*/ 2598846 w 3793432"/>
              <a:gd name="connsiteY739" fmla="*/ 2426750 h 3727300"/>
              <a:gd name="connsiteX740" fmla="*/ 2013812 w 3793432"/>
              <a:gd name="connsiteY740" fmla="*/ 2505469 h 3727300"/>
              <a:gd name="connsiteX741" fmla="*/ 2014382 w 3793432"/>
              <a:gd name="connsiteY741" fmla="*/ 2502643 h 3727300"/>
              <a:gd name="connsiteX742" fmla="*/ 2060568 w 3793432"/>
              <a:gd name="connsiteY742" fmla="*/ 2446557 h 3727300"/>
              <a:gd name="connsiteX743" fmla="*/ 2078349 w 3793432"/>
              <a:gd name="connsiteY743" fmla="*/ 2438009 h 3727300"/>
              <a:gd name="connsiteX744" fmla="*/ 2042286 w 3793432"/>
              <a:gd name="connsiteY744" fmla="*/ 2413694 h 3727300"/>
              <a:gd name="connsiteX745" fmla="*/ 2014966 w 3793432"/>
              <a:gd name="connsiteY745" fmla="*/ 2373174 h 3727300"/>
              <a:gd name="connsiteX746" fmla="*/ 2013261 w 3793432"/>
              <a:gd name="connsiteY746" fmla="*/ 2364728 h 3727300"/>
              <a:gd name="connsiteX747" fmla="*/ 2010840 w 3793432"/>
              <a:gd name="connsiteY747" fmla="*/ 2376719 h 3727300"/>
              <a:gd name="connsiteX748" fmla="*/ 1981570 w 3793432"/>
              <a:gd name="connsiteY748" fmla="*/ 2420133 h 3727300"/>
              <a:gd name="connsiteX749" fmla="*/ 1957517 w 3793432"/>
              <a:gd name="connsiteY749" fmla="*/ 2436350 h 3727300"/>
              <a:gd name="connsiteX750" fmla="*/ 1963041 w 3793432"/>
              <a:gd name="connsiteY750" fmla="*/ 2439005 h 3727300"/>
              <a:gd name="connsiteX751" fmla="*/ 2012525 w 3793432"/>
              <a:gd name="connsiteY751" fmla="*/ 2499097 h 3727300"/>
              <a:gd name="connsiteX752" fmla="*/ 1754674 w 3793432"/>
              <a:gd name="connsiteY752" fmla="*/ 2529579 h 3727300"/>
              <a:gd name="connsiteX753" fmla="*/ 1760828 w 3793432"/>
              <a:gd name="connsiteY753" fmla="*/ 2499097 h 3727300"/>
              <a:gd name="connsiteX754" fmla="*/ 1790099 w 3793432"/>
              <a:gd name="connsiteY754" fmla="*/ 2455683 h 3727300"/>
              <a:gd name="connsiteX755" fmla="*/ 1815620 w 3793432"/>
              <a:gd name="connsiteY755" fmla="*/ 2438476 h 3727300"/>
              <a:gd name="connsiteX756" fmla="*/ 1788414 w 3793432"/>
              <a:gd name="connsiteY756" fmla="*/ 2420133 h 3727300"/>
              <a:gd name="connsiteX757" fmla="*/ 1759143 w 3793432"/>
              <a:gd name="connsiteY757" fmla="*/ 2376718 h 3727300"/>
              <a:gd name="connsiteX758" fmla="*/ 1753539 w 3793432"/>
              <a:gd name="connsiteY758" fmla="*/ 2348961 h 3727300"/>
              <a:gd name="connsiteX759" fmla="*/ 1748651 w 3793432"/>
              <a:gd name="connsiteY759" fmla="*/ 2373172 h 3727300"/>
              <a:gd name="connsiteX760" fmla="*/ 1721332 w 3793432"/>
              <a:gd name="connsiteY760" fmla="*/ 2413692 h 3727300"/>
              <a:gd name="connsiteX761" fmla="*/ 1685710 w 3793432"/>
              <a:gd name="connsiteY761" fmla="*/ 2437709 h 3727300"/>
              <a:gd name="connsiteX762" fmla="*/ 1721916 w 3793432"/>
              <a:gd name="connsiteY762" fmla="*/ 2462119 h 3727300"/>
              <a:gd name="connsiteX763" fmla="*/ 1749235 w 3793432"/>
              <a:gd name="connsiteY763" fmla="*/ 2502639 h 3727300"/>
              <a:gd name="connsiteX764" fmla="*/ 249109 w 3793432"/>
              <a:gd name="connsiteY764" fmla="*/ 2564400 h 3727300"/>
              <a:gd name="connsiteX765" fmla="*/ 236968 w 3793432"/>
              <a:gd name="connsiteY765" fmla="*/ 2552259 h 3727300"/>
              <a:gd name="connsiteX766" fmla="*/ 249109 w 3793432"/>
              <a:gd name="connsiteY766" fmla="*/ 2540118 h 3727300"/>
              <a:gd name="connsiteX767" fmla="*/ 261250 w 3793432"/>
              <a:gd name="connsiteY767" fmla="*/ 2552259 h 3727300"/>
              <a:gd name="connsiteX768" fmla="*/ 249109 w 3793432"/>
              <a:gd name="connsiteY768" fmla="*/ 2564400 h 3727300"/>
              <a:gd name="connsiteX769" fmla="*/ 3514507 w 3793432"/>
              <a:gd name="connsiteY769" fmla="*/ 2564402 h 3727300"/>
              <a:gd name="connsiteX770" fmla="*/ 3502366 w 3793432"/>
              <a:gd name="connsiteY770" fmla="*/ 2552261 h 3727300"/>
              <a:gd name="connsiteX771" fmla="*/ 3514507 w 3793432"/>
              <a:gd name="connsiteY771" fmla="*/ 2540120 h 3727300"/>
              <a:gd name="connsiteX772" fmla="*/ 3526648 w 3793432"/>
              <a:gd name="connsiteY772" fmla="*/ 2552261 h 3727300"/>
              <a:gd name="connsiteX773" fmla="*/ 3514507 w 3793432"/>
              <a:gd name="connsiteY773" fmla="*/ 2564402 h 3727300"/>
              <a:gd name="connsiteX774" fmla="*/ 486244 w 3793432"/>
              <a:gd name="connsiteY774" fmla="*/ 2576541 h 3727300"/>
              <a:gd name="connsiteX775" fmla="*/ 461963 w 3793432"/>
              <a:gd name="connsiteY775" fmla="*/ 2552260 h 3727300"/>
              <a:gd name="connsiteX776" fmla="*/ 486244 w 3793432"/>
              <a:gd name="connsiteY776" fmla="*/ 2527979 h 3727300"/>
              <a:gd name="connsiteX777" fmla="*/ 510525 w 3793432"/>
              <a:gd name="connsiteY777" fmla="*/ 2552260 h 3727300"/>
              <a:gd name="connsiteX778" fmla="*/ 486244 w 3793432"/>
              <a:gd name="connsiteY778" fmla="*/ 2576541 h 3727300"/>
              <a:gd name="connsiteX779" fmla="*/ 3277373 w 3793432"/>
              <a:gd name="connsiteY779" fmla="*/ 2576543 h 3727300"/>
              <a:gd name="connsiteX780" fmla="*/ 3253092 w 3793432"/>
              <a:gd name="connsiteY780" fmla="*/ 2552262 h 3727300"/>
              <a:gd name="connsiteX781" fmla="*/ 3277373 w 3793432"/>
              <a:gd name="connsiteY781" fmla="*/ 2527981 h 3727300"/>
              <a:gd name="connsiteX782" fmla="*/ 3301654 w 3793432"/>
              <a:gd name="connsiteY782" fmla="*/ 2552262 h 3727300"/>
              <a:gd name="connsiteX783" fmla="*/ 3277373 w 3793432"/>
              <a:gd name="connsiteY783" fmla="*/ 2576543 h 3727300"/>
              <a:gd name="connsiteX784" fmla="*/ 712303 w 3793432"/>
              <a:gd name="connsiteY784" fmla="*/ 2579576 h 3727300"/>
              <a:gd name="connsiteX785" fmla="*/ 684986 w 3793432"/>
              <a:gd name="connsiteY785" fmla="*/ 2552259 h 3727300"/>
              <a:gd name="connsiteX786" fmla="*/ 712303 w 3793432"/>
              <a:gd name="connsiteY786" fmla="*/ 2524942 h 3727300"/>
              <a:gd name="connsiteX787" fmla="*/ 739620 w 3793432"/>
              <a:gd name="connsiteY787" fmla="*/ 2552259 h 3727300"/>
              <a:gd name="connsiteX788" fmla="*/ 712303 w 3793432"/>
              <a:gd name="connsiteY788" fmla="*/ 2579576 h 3727300"/>
              <a:gd name="connsiteX789" fmla="*/ 3051313 w 3793432"/>
              <a:gd name="connsiteY789" fmla="*/ 2579578 h 3727300"/>
              <a:gd name="connsiteX790" fmla="*/ 3023996 w 3793432"/>
              <a:gd name="connsiteY790" fmla="*/ 2552261 h 3727300"/>
              <a:gd name="connsiteX791" fmla="*/ 3051313 w 3793432"/>
              <a:gd name="connsiteY791" fmla="*/ 2524944 h 3727300"/>
              <a:gd name="connsiteX792" fmla="*/ 3078630 w 3793432"/>
              <a:gd name="connsiteY792" fmla="*/ 2552261 h 3727300"/>
              <a:gd name="connsiteX793" fmla="*/ 3051313 w 3793432"/>
              <a:gd name="connsiteY793" fmla="*/ 2579578 h 3727300"/>
              <a:gd name="connsiteX794" fmla="*/ 946345 w 3793432"/>
              <a:gd name="connsiteY794" fmla="*/ 2612963 h 3727300"/>
              <a:gd name="connsiteX795" fmla="*/ 885642 w 3793432"/>
              <a:gd name="connsiteY795" fmla="*/ 2552260 h 3727300"/>
              <a:gd name="connsiteX796" fmla="*/ 946345 w 3793432"/>
              <a:gd name="connsiteY796" fmla="*/ 2491557 h 3727300"/>
              <a:gd name="connsiteX797" fmla="*/ 1007048 w 3793432"/>
              <a:gd name="connsiteY797" fmla="*/ 2552260 h 3727300"/>
              <a:gd name="connsiteX798" fmla="*/ 946345 w 3793432"/>
              <a:gd name="connsiteY798" fmla="*/ 2612963 h 3727300"/>
              <a:gd name="connsiteX799" fmla="*/ 2817272 w 3793432"/>
              <a:gd name="connsiteY799" fmla="*/ 2612965 h 3727300"/>
              <a:gd name="connsiteX800" fmla="*/ 2756569 w 3793432"/>
              <a:gd name="connsiteY800" fmla="*/ 2552262 h 3727300"/>
              <a:gd name="connsiteX801" fmla="*/ 2817272 w 3793432"/>
              <a:gd name="connsiteY801" fmla="*/ 2491559 h 3727300"/>
              <a:gd name="connsiteX802" fmla="*/ 2877975 w 3793432"/>
              <a:gd name="connsiteY802" fmla="*/ 2552262 h 3727300"/>
              <a:gd name="connsiteX803" fmla="*/ 2817272 w 3793432"/>
              <a:gd name="connsiteY803" fmla="*/ 2612965 h 3727300"/>
              <a:gd name="connsiteX804" fmla="*/ 1167248 w 3793432"/>
              <a:gd name="connsiteY804" fmla="*/ 2637244 h 3727300"/>
              <a:gd name="connsiteX805" fmla="*/ 1082264 w 3793432"/>
              <a:gd name="connsiteY805" fmla="*/ 2552260 h 3727300"/>
              <a:gd name="connsiteX806" fmla="*/ 1167248 w 3793432"/>
              <a:gd name="connsiteY806" fmla="*/ 2467276 h 3727300"/>
              <a:gd name="connsiteX807" fmla="*/ 1252232 w 3793432"/>
              <a:gd name="connsiteY807" fmla="*/ 2552260 h 3727300"/>
              <a:gd name="connsiteX808" fmla="*/ 1167248 w 3793432"/>
              <a:gd name="connsiteY808" fmla="*/ 2637244 h 3727300"/>
              <a:gd name="connsiteX809" fmla="*/ 2596369 w 3793432"/>
              <a:gd name="connsiteY809" fmla="*/ 2637246 h 3727300"/>
              <a:gd name="connsiteX810" fmla="*/ 2511385 w 3793432"/>
              <a:gd name="connsiteY810" fmla="*/ 2552262 h 3727300"/>
              <a:gd name="connsiteX811" fmla="*/ 2596369 w 3793432"/>
              <a:gd name="connsiteY811" fmla="*/ 2467278 h 3727300"/>
              <a:gd name="connsiteX812" fmla="*/ 2681353 w 3793432"/>
              <a:gd name="connsiteY812" fmla="*/ 2552262 h 3727300"/>
              <a:gd name="connsiteX813" fmla="*/ 2596369 w 3793432"/>
              <a:gd name="connsiteY813" fmla="*/ 2637246 h 3727300"/>
              <a:gd name="connsiteX814" fmla="*/ 254729 w 3793432"/>
              <a:gd name="connsiteY814" fmla="*/ 2796586 h 3727300"/>
              <a:gd name="connsiteX815" fmla="*/ 242588 w 3793432"/>
              <a:gd name="connsiteY815" fmla="*/ 2784445 h 3727300"/>
              <a:gd name="connsiteX816" fmla="*/ 254729 w 3793432"/>
              <a:gd name="connsiteY816" fmla="*/ 2772304 h 3727300"/>
              <a:gd name="connsiteX817" fmla="*/ 266870 w 3793432"/>
              <a:gd name="connsiteY817" fmla="*/ 2784445 h 3727300"/>
              <a:gd name="connsiteX818" fmla="*/ 254729 w 3793432"/>
              <a:gd name="connsiteY818" fmla="*/ 2796586 h 3727300"/>
              <a:gd name="connsiteX819" fmla="*/ 3508887 w 3793432"/>
              <a:gd name="connsiteY819" fmla="*/ 2796588 h 3727300"/>
              <a:gd name="connsiteX820" fmla="*/ 3496746 w 3793432"/>
              <a:gd name="connsiteY820" fmla="*/ 2784447 h 3727300"/>
              <a:gd name="connsiteX821" fmla="*/ 3508887 w 3793432"/>
              <a:gd name="connsiteY821" fmla="*/ 2772306 h 3727300"/>
              <a:gd name="connsiteX822" fmla="*/ 3521028 w 3793432"/>
              <a:gd name="connsiteY822" fmla="*/ 2784447 h 3727300"/>
              <a:gd name="connsiteX823" fmla="*/ 3508887 w 3793432"/>
              <a:gd name="connsiteY823" fmla="*/ 2796588 h 3727300"/>
              <a:gd name="connsiteX824" fmla="*/ 491864 w 3793432"/>
              <a:gd name="connsiteY824" fmla="*/ 2802656 h 3727300"/>
              <a:gd name="connsiteX825" fmla="*/ 473653 w 3793432"/>
              <a:gd name="connsiteY825" fmla="*/ 2784445 h 3727300"/>
              <a:gd name="connsiteX826" fmla="*/ 491864 w 3793432"/>
              <a:gd name="connsiteY826" fmla="*/ 2766234 h 3727300"/>
              <a:gd name="connsiteX827" fmla="*/ 510075 w 3793432"/>
              <a:gd name="connsiteY827" fmla="*/ 2784445 h 3727300"/>
              <a:gd name="connsiteX828" fmla="*/ 491864 w 3793432"/>
              <a:gd name="connsiteY828" fmla="*/ 2802656 h 3727300"/>
              <a:gd name="connsiteX829" fmla="*/ 3271752 w 3793432"/>
              <a:gd name="connsiteY829" fmla="*/ 2802658 h 3727300"/>
              <a:gd name="connsiteX830" fmla="*/ 3253541 w 3793432"/>
              <a:gd name="connsiteY830" fmla="*/ 2784447 h 3727300"/>
              <a:gd name="connsiteX831" fmla="*/ 3271752 w 3793432"/>
              <a:gd name="connsiteY831" fmla="*/ 2766236 h 3727300"/>
              <a:gd name="connsiteX832" fmla="*/ 3289963 w 3793432"/>
              <a:gd name="connsiteY832" fmla="*/ 2784447 h 3727300"/>
              <a:gd name="connsiteX833" fmla="*/ 3271752 w 3793432"/>
              <a:gd name="connsiteY833" fmla="*/ 2802658 h 3727300"/>
              <a:gd name="connsiteX834" fmla="*/ 717923 w 3793432"/>
              <a:gd name="connsiteY834" fmla="*/ 2808727 h 3727300"/>
              <a:gd name="connsiteX835" fmla="*/ 693642 w 3793432"/>
              <a:gd name="connsiteY835" fmla="*/ 2784446 h 3727300"/>
              <a:gd name="connsiteX836" fmla="*/ 717923 w 3793432"/>
              <a:gd name="connsiteY836" fmla="*/ 2760165 h 3727300"/>
              <a:gd name="connsiteX837" fmla="*/ 742204 w 3793432"/>
              <a:gd name="connsiteY837" fmla="*/ 2784446 h 3727300"/>
              <a:gd name="connsiteX838" fmla="*/ 717923 w 3793432"/>
              <a:gd name="connsiteY838" fmla="*/ 2808727 h 3727300"/>
              <a:gd name="connsiteX839" fmla="*/ 3045694 w 3793432"/>
              <a:gd name="connsiteY839" fmla="*/ 2808729 h 3727300"/>
              <a:gd name="connsiteX840" fmla="*/ 3021413 w 3793432"/>
              <a:gd name="connsiteY840" fmla="*/ 2784448 h 3727300"/>
              <a:gd name="connsiteX841" fmla="*/ 3045694 w 3793432"/>
              <a:gd name="connsiteY841" fmla="*/ 2760167 h 3727300"/>
              <a:gd name="connsiteX842" fmla="*/ 3069975 w 3793432"/>
              <a:gd name="connsiteY842" fmla="*/ 2784448 h 3727300"/>
              <a:gd name="connsiteX843" fmla="*/ 3045694 w 3793432"/>
              <a:gd name="connsiteY843" fmla="*/ 2808729 h 3727300"/>
              <a:gd name="connsiteX844" fmla="*/ 951965 w 3793432"/>
              <a:gd name="connsiteY844" fmla="*/ 2823902 h 3727300"/>
              <a:gd name="connsiteX845" fmla="*/ 912508 w 3793432"/>
              <a:gd name="connsiteY845" fmla="*/ 2784445 h 3727300"/>
              <a:gd name="connsiteX846" fmla="*/ 951965 w 3793432"/>
              <a:gd name="connsiteY846" fmla="*/ 2744988 h 3727300"/>
              <a:gd name="connsiteX847" fmla="*/ 991422 w 3793432"/>
              <a:gd name="connsiteY847" fmla="*/ 2784445 h 3727300"/>
              <a:gd name="connsiteX848" fmla="*/ 951965 w 3793432"/>
              <a:gd name="connsiteY848" fmla="*/ 2823902 h 3727300"/>
              <a:gd name="connsiteX849" fmla="*/ 2811652 w 3793432"/>
              <a:gd name="connsiteY849" fmla="*/ 2823904 h 3727300"/>
              <a:gd name="connsiteX850" fmla="*/ 2772195 w 3793432"/>
              <a:gd name="connsiteY850" fmla="*/ 2784447 h 3727300"/>
              <a:gd name="connsiteX851" fmla="*/ 2811652 w 3793432"/>
              <a:gd name="connsiteY851" fmla="*/ 2744990 h 3727300"/>
              <a:gd name="connsiteX852" fmla="*/ 2851109 w 3793432"/>
              <a:gd name="connsiteY852" fmla="*/ 2784447 h 3727300"/>
              <a:gd name="connsiteX853" fmla="*/ 2811652 w 3793432"/>
              <a:gd name="connsiteY853" fmla="*/ 2823904 h 3727300"/>
              <a:gd name="connsiteX854" fmla="*/ 1167581 w 3793432"/>
              <a:gd name="connsiteY854" fmla="*/ 2845148 h 3727300"/>
              <a:gd name="connsiteX855" fmla="*/ 1106878 w 3793432"/>
              <a:gd name="connsiteY855" fmla="*/ 2784445 h 3727300"/>
              <a:gd name="connsiteX856" fmla="*/ 1167581 w 3793432"/>
              <a:gd name="connsiteY856" fmla="*/ 2723742 h 3727300"/>
              <a:gd name="connsiteX857" fmla="*/ 1228284 w 3793432"/>
              <a:gd name="connsiteY857" fmla="*/ 2784445 h 3727300"/>
              <a:gd name="connsiteX858" fmla="*/ 1167581 w 3793432"/>
              <a:gd name="connsiteY858" fmla="*/ 2845148 h 3727300"/>
              <a:gd name="connsiteX859" fmla="*/ 2596036 w 3793432"/>
              <a:gd name="connsiteY859" fmla="*/ 2845150 h 3727300"/>
              <a:gd name="connsiteX860" fmla="*/ 2535333 w 3793432"/>
              <a:gd name="connsiteY860" fmla="*/ 2784447 h 3727300"/>
              <a:gd name="connsiteX861" fmla="*/ 2596036 w 3793432"/>
              <a:gd name="connsiteY861" fmla="*/ 2723744 h 3727300"/>
              <a:gd name="connsiteX862" fmla="*/ 2656739 w 3793432"/>
              <a:gd name="connsiteY862" fmla="*/ 2784447 h 3727300"/>
              <a:gd name="connsiteX863" fmla="*/ 2596036 w 3793432"/>
              <a:gd name="connsiteY863" fmla="*/ 2845150 h 3727300"/>
              <a:gd name="connsiteX864" fmla="*/ 1403900 w 3793432"/>
              <a:gd name="connsiteY864" fmla="*/ 2860324 h 3727300"/>
              <a:gd name="connsiteX865" fmla="*/ 1328021 w 3793432"/>
              <a:gd name="connsiteY865" fmla="*/ 2784445 h 3727300"/>
              <a:gd name="connsiteX866" fmla="*/ 1403900 w 3793432"/>
              <a:gd name="connsiteY866" fmla="*/ 2708566 h 3727300"/>
              <a:gd name="connsiteX867" fmla="*/ 1479779 w 3793432"/>
              <a:gd name="connsiteY867" fmla="*/ 2784445 h 3727300"/>
              <a:gd name="connsiteX868" fmla="*/ 1403900 w 3793432"/>
              <a:gd name="connsiteY868" fmla="*/ 2860324 h 3727300"/>
              <a:gd name="connsiteX869" fmla="*/ 2359717 w 3793432"/>
              <a:gd name="connsiteY869" fmla="*/ 2860326 h 3727300"/>
              <a:gd name="connsiteX870" fmla="*/ 2283838 w 3793432"/>
              <a:gd name="connsiteY870" fmla="*/ 2784447 h 3727300"/>
              <a:gd name="connsiteX871" fmla="*/ 2359717 w 3793432"/>
              <a:gd name="connsiteY871" fmla="*/ 2708568 h 3727300"/>
              <a:gd name="connsiteX872" fmla="*/ 2435596 w 3793432"/>
              <a:gd name="connsiteY872" fmla="*/ 2784447 h 3727300"/>
              <a:gd name="connsiteX873" fmla="*/ 2359717 w 3793432"/>
              <a:gd name="connsiteY873" fmla="*/ 2860326 h 3727300"/>
              <a:gd name="connsiteX874" fmla="*/ 1634002 w 3793432"/>
              <a:gd name="connsiteY874" fmla="*/ 2884605 h 3727300"/>
              <a:gd name="connsiteX875" fmla="*/ 1533842 w 3793432"/>
              <a:gd name="connsiteY875" fmla="*/ 2784445 h 3727300"/>
              <a:gd name="connsiteX876" fmla="*/ 1634002 w 3793432"/>
              <a:gd name="connsiteY876" fmla="*/ 2684285 h 3727300"/>
              <a:gd name="connsiteX877" fmla="*/ 1734162 w 3793432"/>
              <a:gd name="connsiteY877" fmla="*/ 2784445 h 3727300"/>
              <a:gd name="connsiteX878" fmla="*/ 1634002 w 3793432"/>
              <a:gd name="connsiteY878" fmla="*/ 2884605 h 3727300"/>
              <a:gd name="connsiteX879" fmla="*/ 2129615 w 3793432"/>
              <a:gd name="connsiteY879" fmla="*/ 2884607 h 3727300"/>
              <a:gd name="connsiteX880" fmla="*/ 2029455 w 3793432"/>
              <a:gd name="connsiteY880" fmla="*/ 2784447 h 3727300"/>
              <a:gd name="connsiteX881" fmla="*/ 2129615 w 3793432"/>
              <a:gd name="connsiteY881" fmla="*/ 2684287 h 3727300"/>
              <a:gd name="connsiteX882" fmla="*/ 2229775 w 3793432"/>
              <a:gd name="connsiteY882" fmla="*/ 2784447 h 3727300"/>
              <a:gd name="connsiteX883" fmla="*/ 2129615 w 3793432"/>
              <a:gd name="connsiteY883" fmla="*/ 2884607 h 3727300"/>
              <a:gd name="connsiteX884" fmla="*/ 1882182 w 3793432"/>
              <a:gd name="connsiteY884" fmla="*/ 2890678 h 3727300"/>
              <a:gd name="connsiteX885" fmla="*/ 1775952 w 3793432"/>
              <a:gd name="connsiteY885" fmla="*/ 2784448 h 3727300"/>
              <a:gd name="connsiteX886" fmla="*/ 1840832 w 3793432"/>
              <a:gd name="connsiteY886" fmla="*/ 2686566 h 3727300"/>
              <a:gd name="connsiteX887" fmla="*/ 1858116 w 3793432"/>
              <a:gd name="connsiteY887" fmla="*/ 2683077 h 3727300"/>
              <a:gd name="connsiteX888" fmla="*/ 1833513 w 3793432"/>
              <a:gd name="connsiteY888" fmla="*/ 2678110 h 3727300"/>
              <a:gd name="connsiteX889" fmla="*/ 1773421 w 3793432"/>
              <a:gd name="connsiteY889" fmla="*/ 2628625 h 3727300"/>
              <a:gd name="connsiteX890" fmla="*/ 1755609 w 3793432"/>
              <a:gd name="connsiteY890" fmla="*/ 2570311 h 3727300"/>
              <a:gd name="connsiteX891" fmla="*/ 1749236 w 3793432"/>
              <a:gd name="connsiteY891" fmla="*/ 2601879 h 3727300"/>
              <a:gd name="connsiteX892" fmla="*/ 1631776 w 3793432"/>
              <a:gd name="connsiteY892" fmla="*/ 2679736 h 3727300"/>
              <a:gd name="connsiteX893" fmla="*/ 1514317 w 3793432"/>
              <a:gd name="connsiteY893" fmla="*/ 2601879 h 3727300"/>
              <a:gd name="connsiteX894" fmla="*/ 1508446 w 3793432"/>
              <a:gd name="connsiteY894" fmla="*/ 2572800 h 3727300"/>
              <a:gd name="connsiteX895" fmla="*/ 1504006 w 3793432"/>
              <a:gd name="connsiteY895" fmla="*/ 2594790 h 3727300"/>
              <a:gd name="connsiteX896" fmla="*/ 1403327 w 3793432"/>
              <a:gd name="connsiteY896" fmla="*/ 2661525 h 3727300"/>
              <a:gd name="connsiteX897" fmla="*/ 1294061 w 3793432"/>
              <a:gd name="connsiteY897" fmla="*/ 2552259 h 3727300"/>
              <a:gd name="connsiteX898" fmla="*/ 1403327 w 3793432"/>
              <a:gd name="connsiteY898" fmla="*/ 2442993 h 3727300"/>
              <a:gd name="connsiteX899" fmla="*/ 1504006 w 3793432"/>
              <a:gd name="connsiteY899" fmla="*/ 2509728 h 3727300"/>
              <a:gd name="connsiteX900" fmla="*/ 1508446 w 3793432"/>
              <a:gd name="connsiteY900" fmla="*/ 2531718 h 3727300"/>
              <a:gd name="connsiteX901" fmla="*/ 1514317 w 3793432"/>
              <a:gd name="connsiteY901" fmla="*/ 2502639 h 3727300"/>
              <a:gd name="connsiteX902" fmla="*/ 1560502 w 3793432"/>
              <a:gd name="connsiteY902" fmla="*/ 2446553 h 3727300"/>
              <a:gd name="connsiteX903" fmla="*/ 1577600 w 3793432"/>
              <a:gd name="connsiteY903" fmla="*/ 2438333 h 3727300"/>
              <a:gd name="connsiteX904" fmla="*/ 1541052 w 3793432"/>
              <a:gd name="connsiteY904" fmla="*/ 2413692 h 3727300"/>
              <a:gd name="connsiteX905" fmla="*/ 1513733 w 3793432"/>
              <a:gd name="connsiteY905" fmla="*/ 2373172 h 3727300"/>
              <a:gd name="connsiteX906" fmla="*/ 1510070 w 3793432"/>
              <a:gd name="connsiteY906" fmla="*/ 2355032 h 3727300"/>
              <a:gd name="connsiteX907" fmla="*/ 1507362 w 3793432"/>
              <a:gd name="connsiteY907" fmla="*/ 2368446 h 3727300"/>
              <a:gd name="connsiteX908" fmla="*/ 1401090 w 3793432"/>
              <a:gd name="connsiteY908" fmla="*/ 2438888 h 3727300"/>
              <a:gd name="connsiteX909" fmla="*/ 1285754 w 3793432"/>
              <a:gd name="connsiteY909" fmla="*/ 2323552 h 3727300"/>
              <a:gd name="connsiteX910" fmla="*/ 1319535 w 3793432"/>
              <a:gd name="connsiteY910" fmla="*/ 2241997 h 3727300"/>
              <a:gd name="connsiteX911" fmla="*/ 1348144 w 3793432"/>
              <a:gd name="connsiteY911" fmla="*/ 2222709 h 3727300"/>
              <a:gd name="connsiteX912" fmla="*/ 1347926 w 3793432"/>
              <a:gd name="connsiteY912" fmla="*/ 2222665 h 3727300"/>
              <a:gd name="connsiteX913" fmla="*/ 1287834 w 3793432"/>
              <a:gd name="connsiteY913" fmla="*/ 2173180 h 3727300"/>
              <a:gd name="connsiteX914" fmla="*/ 1275005 w 3793432"/>
              <a:gd name="connsiteY914" fmla="*/ 2146493 h 3727300"/>
              <a:gd name="connsiteX915" fmla="*/ 1250618 w 3793432"/>
              <a:gd name="connsiteY915" fmla="*/ 2182664 h 3727300"/>
              <a:gd name="connsiteX916" fmla="*/ 1164771 w 3793432"/>
              <a:gd name="connsiteY916" fmla="*/ 2218223 h 3727300"/>
              <a:gd name="connsiteX917" fmla="*/ 1043365 w 3793432"/>
              <a:gd name="connsiteY917" fmla="*/ 2096817 h 3727300"/>
              <a:gd name="connsiteX918" fmla="*/ 1078924 w 3793432"/>
              <a:gd name="connsiteY918" fmla="*/ 2010970 h 3727300"/>
              <a:gd name="connsiteX919" fmla="*/ 1112724 w 3793432"/>
              <a:gd name="connsiteY919" fmla="*/ 1988181 h 3727300"/>
              <a:gd name="connsiteX920" fmla="*/ 1071003 w 3793432"/>
              <a:gd name="connsiteY920" fmla="*/ 1960052 h 3727300"/>
              <a:gd name="connsiteX921" fmla="*/ 1041807 w 3793432"/>
              <a:gd name="connsiteY921" fmla="*/ 1916749 h 3727300"/>
              <a:gd name="connsiteX922" fmla="*/ 1027081 w 3793432"/>
              <a:gd name="connsiteY922" fmla="*/ 1938591 h 3727300"/>
              <a:gd name="connsiteX923" fmla="*/ 951965 w 3793432"/>
              <a:gd name="connsiteY923" fmla="*/ 1969705 h 3727300"/>
              <a:gd name="connsiteX924" fmla="*/ 845735 w 3793432"/>
              <a:gd name="connsiteY924" fmla="*/ 1863474 h 3727300"/>
              <a:gd name="connsiteX925" fmla="*/ 951965 w 3793432"/>
              <a:gd name="connsiteY925" fmla="*/ 1757243 h 3727300"/>
              <a:gd name="connsiteX926" fmla="*/ 1027081 w 3793432"/>
              <a:gd name="connsiteY926" fmla="*/ 1788357 h 3727300"/>
              <a:gd name="connsiteX927" fmla="*/ 1041807 w 3793432"/>
              <a:gd name="connsiteY927" fmla="*/ 1810199 h 3727300"/>
              <a:gd name="connsiteX928" fmla="*/ 1071003 w 3793432"/>
              <a:gd name="connsiteY928" fmla="*/ 1766896 h 3727300"/>
              <a:gd name="connsiteX929" fmla="*/ 1114417 w 3793432"/>
              <a:gd name="connsiteY929" fmla="*/ 1737625 h 3727300"/>
              <a:gd name="connsiteX930" fmla="*/ 1114873 w 3793432"/>
              <a:gd name="connsiteY930" fmla="*/ 1737533 h 3727300"/>
              <a:gd name="connsiteX931" fmla="*/ 1078925 w 3793432"/>
              <a:gd name="connsiteY931" fmla="*/ 1713296 h 3727300"/>
              <a:gd name="connsiteX932" fmla="*/ 1043366 w 3793432"/>
              <a:gd name="connsiteY932" fmla="*/ 1627449 h 3727300"/>
              <a:gd name="connsiteX933" fmla="*/ 1164772 w 3793432"/>
              <a:gd name="connsiteY933" fmla="*/ 1506043 h 3727300"/>
              <a:gd name="connsiteX934" fmla="*/ 1250619 w 3793432"/>
              <a:gd name="connsiteY934" fmla="*/ 1541602 h 3727300"/>
              <a:gd name="connsiteX935" fmla="*/ 1275006 w 3793432"/>
              <a:gd name="connsiteY935" fmla="*/ 1577772 h 3727300"/>
              <a:gd name="connsiteX936" fmla="*/ 1287835 w 3793432"/>
              <a:gd name="connsiteY936" fmla="*/ 1551085 h 3727300"/>
              <a:gd name="connsiteX937" fmla="*/ 1347927 w 3793432"/>
              <a:gd name="connsiteY937" fmla="*/ 1501600 h 3727300"/>
              <a:gd name="connsiteX938" fmla="*/ 1348145 w 3793432"/>
              <a:gd name="connsiteY938" fmla="*/ 1501557 h 3727300"/>
              <a:gd name="connsiteX939" fmla="*/ 1319537 w 3793432"/>
              <a:gd name="connsiteY939" fmla="*/ 1482269 h 3727300"/>
              <a:gd name="connsiteX940" fmla="*/ 1285756 w 3793432"/>
              <a:gd name="connsiteY940" fmla="*/ 1400714 h 3727300"/>
              <a:gd name="connsiteX941" fmla="*/ 1401092 w 3793432"/>
              <a:gd name="connsiteY941" fmla="*/ 1285378 h 3727300"/>
              <a:gd name="connsiteX942" fmla="*/ 1507364 w 3793432"/>
              <a:gd name="connsiteY942" fmla="*/ 1355820 h 3727300"/>
              <a:gd name="connsiteX943" fmla="*/ 1510072 w 3793432"/>
              <a:gd name="connsiteY943" fmla="*/ 1369234 h 3727300"/>
              <a:gd name="connsiteX944" fmla="*/ 1513735 w 3793432"/>
              <a:gd name="connsiteY944" fmla="*/ 1351094 h 3727300"/>
              <a:gd name="connsiteX945" fmla="*/ 1559920 w 3793432"/>
              <a:gd name="connsiteY945" fmla="*/ 1295008 h 3727300"/>
              <a:gd name="connsiteX946" fmla="*/ 1577700 w 3793432"/>
              <a:gd name="connsiteY946" fmla="*/ 1286461 h 3727300"/>
              <a:gd name="connsiteX947" fmla="*/ 1541638 w 3793432"/>
              <a:gd name="connsiteY947" fmla="*/ 1262147 h 3727300"/>
              <a:gd name="connsiteX948" fmla="*/ 1514319 w 3793432"/>
              <a:gd name="connsiteY948" fmla="*/ 1221627 h 3727300"/>
              <a:gd name="connsiteX949" fmla="*/ 1508448 w 3793432"/>
              <a:gd name="connsiteY949" fmla="*/ 1192548 h 3727300"/>
              <a:gd name="connsiteX950" fmla="*/ 1504008 w 3793432"/>
              <a:gd name="connsiteY950" fmla="*/ 1214538 h 3727300"/>
              <a:gd name="connsiteX951" fmla="*/ 1403329 w 3793432"/>
              <a:gd name="connsiteY951" fmla="*/ 1281273 h 3727300"/>
              <a:gd name="connsiteX952" fmla="*/ 1294063 w 3793432"/>
              <a:gd name="connsiteY952" fmla="*/ 1172007 h 3727300"/>
              <a:gd name="connsiteX953" fmla="*/ 1403329 w 3793432"/>
              <a:gd name="connsiteY953" fmla="*/ 1062741 h 3727300"/>
              <a:gd name="connsiteX954" fmla="*/ 1504008 w 3793432"/>
              <a:gd name="connsiteY954" fmla="*/ 1129476 h 3727300"/>
              <a:gd name="connsiteX955" fmla="*/ 1508448 w 3793432"/>
              <a:gd name="connsiteY955" fmla="*/ 1151466 h 3727300"/>
              <a:gd name="connsiteX956" fmla="*/ 1514319 w 3793432"/>
              <a:gd name="connsiteY956" fmla="*/ 1122387 h 3727300"/>
              <a:gd name="connsiteX957" fmla="*/ 1631778 w 3793432"/>
              <a:gd name="connsiteY957" fmla="*/ 1044530 h 3727300"/>
              <a:gd name="connsiteX958" fmla="*/ 1749238 w 3793432"/>
              <a:gd name="connsiteY958" fmla="*/ 1122387 h 3727300"/>
              <a:gd name="connsiteX959" fmla="*/ 1755978 w 3793432"/>
              <a:gd name="connsiteY959" fmla="*/ 1155775 h 3727300"/>
              <a:gd name="connsiteX960" fmla="*/ 1773419 w 3793432"/>
              <a:gd name="connsiteY960" fmla="*/ 1098676 h 3727300"/>
              <a:gd name="connsiteX961" fmla="*/ 1833511 w 3793432"/>
              <a:gd name="connsiteY961" fmla="*/ 1049191 h 3727300"/>
              <a:gd name="connsiteX962" fmla="*/ 1858106 w 3793432"/>
              <a:gd name="connsiteY962" fmla="*/ 1044226 h 3727300"/>
              <a:gd name="connsiteX963" fmla="*/ 1840830 w 3793432"/>
              <a:gd name="connsiteY963" fmla="*/ 1040738 h 3727300"/>
              <a:gd name="connsiteX964" fmla="*/ 1775950 w 3793432"/>
              <a:gd name="connsiteY964" fmla="*/ 942855 h 3727300"/>
              <a:gd name="connsiteX965" fmla="*/ 1882180 w 3793432"/>
              <a:gd name="connsiteY965" fmla="*/ 836624 h 3727300"/>
              <a:gd name="connsiteX966" fmla="*/ 1988410 w 3793432"/>
              <a:gd name="connsiteY966" fmla="*/ 942855 h 3727300"/>
              <a:gd name="connsiteX967" fmla="*/ 1923530 w 3793432"/>
              <a:gd name="connsiteY967" fmla="*/ 1040738 h 3727300"/>
              <a:gd name="connsiteX968" fmla="*/ 1910749 w 3793432"/>
              <a:gd name="connsiteY968" fmla="*/ 1043318 h 3727300"/>
              <a:gd name="connsiteX969" fmla="*/ 1939839 w 3793432"/>
              <a:gd name="connsiteY969" fmla="*/ 1049191 h 3727300"/>
              <a:gd name="connsiteX970" fmla="*/ 1999931 w 3793432"/>
              <a:gd name="connsiteY970" fmla="*/ 1098676 h 3727300"/>
              <a:gd name="connsiteX971" fmla="*/ 2013909 w 3793432"/>
              <a:gd name="connsiteY971" fmla="*/ 1127751 h 3727300"/>
              <a:gd name="connsiteX972" fmla="*/ 2014379 w 3793432"/>
              <a:gd name="connsiteY972" fmla="*/ 1125421 h 3727300"/>
              <a:gd name="connsiteX973" fmla="*/ 2131838 w 3793432"/>
              <a:gd name="connsiteY973" fmla="*/ 1047564 h 3727300"/>
              <a:gd name="connsiteX974" fmla="*/ 2249298 w 3793432"/>
              <a:gd name="connsiteY974" fmla="*/ 1125421 h 3727300"/>
              <a:gd name="connsiteX975" fmla="*/ 2255169 w 3793432"/>
              <a:gd name="connsiteY975" fmla="*/ 1154503 h 3727300"/>
              <a:gd name="connsiteX976" fmla="*/ 2259609 w 3793432"/>
              <a:gd name="connsiteY976" fmla="*/ 1132510 h 3727300"/>
              <a:gd name="connsiteX977" fmla="*/ 2360288 w 3793432"/>
              <a:gd name="connsiteY977" fmla="*/ 1065775 h 3727300"/>
              <a:gd name="connsiteX978" fmla="*/ 2469554 w 3793432"/>
              <a:gd name="connsiteY978" fmla="*/ 1175041 h 3727300"/>
              <a:gd name="connsiteX979" fmla="*/ 2360288 w 3793432"/>
              <a:gd name="connsiteY979" fmla="*/ 1284307 h 3727300"/>
              <a:gd name="connsiteX980" fmla="*/ 2259609 w 3793432"/>
              <a:gd name="connsiteY980" fmla="*/ 1217572 h 3727300"/>
              <a:gd name="connsiteX981" fmla="*/ 2255169 w 3793432"/>
              <a:gd name="connsiteY981" fmla="*/ 1195580 h 3727300"/>
              <a:gd name="connsiteX982" fmla="*/ 2249298 w 3793432"/>
              <a:gd name="connsiteY982" fmla="*/ 1224661 h 3727300"/>
              <a:gd name="connsiteX983" fmla="*/ 2203112 w 3793432"/>
              <a:gd name="connsiteY983" fmla="*/ 1280747 h 3727300"/>
              <a:gd name="connsiteX984" fmla="*/ 2186015 w 3793432"/>
              <a:gd name="connsiteY984" fmla="*/ 1288966 h 3727300"/>
              <a:gd name="connsiteX985" fmla="*/ 2222563 w 3793432"/>
              <a:gd name="connsiteY985" fmla="*/ 1313608 h 3727300"/>
              <a:gd name="connsiteX986" fmla="*/ 2249882 w 3793432"/>
              <a:gd name="connsiteY986" fmla="*/ 1354128 h 3727300"/>
              <a:gd name="connsiteX987" fmla="*/ 2253545 w 3793432"/>
              <a:gd name="connsiteY987" fmla="*/ 1372268 h 3727300"/>
              <a:gd name="connsiteX988" fmla="*/ 2256253 w 3793432"/>
              <a:gd name="connsiteY988" fmla="*/ 1358854 h 3727300"/>
              <a:gd name="connsiteX989" fmla="*/ 2362525 w 3793432"/>
              <a:gd name="connsiteY989" fmla="*/ 1288412 h 3727300"/>
              <a:gd name="connsiteX990" fmla="*/ 2477861 w 3793432"/>
              <a:gd name="connsiteY990" fmla="*/ 1403748 h 3727300"/>
              <a:gd name="connsiteX991" fmla="*/ 2444080 w 3793432"/>
              <a:gd name="connsiteY991" fmla="*/ 1485303 h 3727300"/>
              <a:gd name="connsiteX992" fmla="*/ 2415472 w 3793432"/>
              <a:gd name="connsiteY992" fmla="*/ 1504591 h 3727300"/>
              <a:gd name="connsiteX993" fmla="*/ 2415689 w 3793432"/>
              <a:gd name="connsiteY993" fmla="*/ 1504634 h 3727300"/>
              <a:gd name="connsiteX994" fmla="*/ 2475781 w 3793432"/>
              <a:gd name="connsiteY994" fmla="*/ 1554119 h 3727300"/>
              <a:gd name="connsiteX995" fmla="*/ 2488611 w 3793432"/>
              <a:gd name="connsiteY995" fmla="*/ 1580807 h 3727300"/>
              <a:gd name="connsiteX996" fmla="*/ 2512997 w 3793432"/>
              <a:gd name="connsiteY996" fmla="*/ 1544637 h 3727300"/>
              <a:gd name="connsiteX997" fmla="*/ 2598844 w 3793432"/>
              <a:gd name="connsiteY997" fmla="*/ 1509078 h 3727300"/>
              <a:gd name="connsiteX998" fmla="*/ 2720250 w 3793432"/>
              <a:gd name="connsiteY998" fmla="*/ 1630484 h 3727300"/>
              <a:gd name="connsiteX999" fmla="*/ 2684691 w 3793432"/>
              <a:gd name="connsiteY999" fmla="*/ 1716331 h 3727300"/>
              <a:gd name="connsiteX1000" fmla="*/ 2651152 w 3793432"/>
              <a:gd name="connsiteY1000" fmla="*/ 1738944 h 3727300"/>
              <a:gd name="connsiteX1001" fmla="*/ 2692614 w 3793432"/>
              <a:gd name="connsiteY1001" fmla="*/ 1766899 h 3727300"/>
              <a:gd name="connsiteX1002" fmla="*/ 2721810 w 3793432"/>
              <a:gd name="connsiteY1002" fmla="*/ 1810203 h 3727300"/>
              <a:gd name="connsiteX1003" fmla="*/ 2736536 w 3793432"/>
              <a:gd name="connsiteY1003" fmla="*/ 1788361 h 3727300"/>
              <a:gd name="connsiteX1004" fmla="*/ 2811652 w 3793432"/>
              <a:gd name="connsiteY1004" fmla="*/ 1757247 h 3727300"/>
              <a:gd name="connsiteX1005" fmla="*/ 2917882 w 3793432"/>
              <a:gd name="connsiteY1005" fmla="*/ 1863477 h 3727300"/>
              <a:gd name="connsiteX1006" fmla="*/ 2811652 w 3793432"/>
              <a:gd name="connsiteY1006" fmla="*/ 1969707 h 3727300"/>
              <a:gd name="connsiteX1007" fmla="*/ 2736536 w 3793432"/>
              <a:gd name="connsiteY1007" fmla="*/ 1938593 h 3727300"/>
              <a:gd name="connsiteX1008" fmla="*/ 2721810 w 3793432"/>
              <a:gd name="connsiteY1008" fmla="*/ 1916751 h 3727300"/>
              <a:gd name="connsiteX1009" fmla="*/ 2692614 w 3793432"/>
              <a:gd name="connsiteY1009" fmla="*/ 1960055 h 3727300"/>
              <a:gd name="connsiteX1010" fmla="*/ 2650894 w 3793432"/>
              <a:gd name="connsiteY1010" fmla="*/ 1988184 h 3727300"/>
              <a:gd name="connsiteX1011" fmla="*/ 2684693 w 3793432"/>
              <a:gd name="connsiteY1011" fmla="*/ 2010972 h 3727300"/>
              <a:gd name="connsiteX1012" fmla="*/ 2720252 w 3793432"/>
              <a:gd name="connsiteY1012" fmla="*/ 2096819 h 3727300"/>
              <a:gd name="connsiteX1013" fmla="*/ 2598846 w 3793432"/>
              <a:gd name="connsiteY1013" fmla="*/ 2218225 h 3727300"/>
              <a:gd name="connsiteX1014" fmla="*/ 2512999 w 3793432"/>
              <a:gd name="connsiteY1014" fmla="*/ 2182666 h 3727300"/>
              <a:gd name="connsiteX1015" fmla="*/ 2488613 w 3793432"/>
              <a:gd name="connsiteY1015" fmla="*/ 2146496 h 3727300"/>
              <a:gd name="connsiteX1016" fmla="*/ 2475783 w 3793432"/>
              <a:gd name="connsiteY1016" fmla="*/ 2173183 h 3727300"/>
              <a:gd name="connsiteX1017" fmla="*/ 2415691 w 3793432"/>
              <a:gd name="connsiteY1017" fmla="*/ 2222668 h 3727300"/>
              <a:gd name="connsiteX1018" fmla="*/ 2415473 w 3793432"/>
              <a:gd name="connsiteY1018" fmla="*/ 2222712 h 3727300"/>
              <a:gd name="connsiteX1019" fmla="*/ 2444082 w 3793432"/>
              <a:gd name="connsiteY1019" fmla="*/ 2242000 h 3727300"/>
              <a:gd name="connsiteX1020" fmla="*/ 2477863 w 3793432"/>
              <a:gd name="connsiteY1020" fmla="*/ 2323555 h 3727300"/>
              <a:gd name="connsiteX1021" fmla="*/ 2362527 w 3793432"/>
              <a:gd name="connsiteY1021" fmla="*/ 2438891 h 3727300"/>
              <a:gd name="connsiteX1022" fmla="*/ 2256255 w 3793432"/>
              <a:gd name="connsiteY1022" fmla="*/ 2368449 h 3727300"/>
              <a:gd name="connsiteX1023" fmla="*/ 2253546 w 3793432"/>
              <a:gd name="connsiteY1023" fmla="*/ 2355032 h 3727300"/>
              <a:gd name="connsiteX1024" fmla="*/ 2249884 w 3793432"/>
              <a:gd name="connsiteY1024" fmla="*/ 2373174 h 3727300"/>
              <a:gd name="connsiteX1025" fmla="*/ 2222564 w 3793432"/>
              <a:gd name="connsiteY1025" fmla="*/ 2413694 h 3727300"/>
              <a:gd name="connsiteX1026" fmla="*/ 2186015 w 3793432"/>
              <a:gd name="connsiteY1026" fmla="*/ 2438337 h 3727300"/>
              <a:gd name="connsiteX1027" fmla="*/ 2203114 w 3793432"/>
              <a:gd name="connsiteY1027" fmla="*/ 2446557 h 3727300"/>
              <a:gd name="connsiteX1028" fmla="*/ 2249300 w 3793432"/>
              <a:gd name="connsiteY1028" fmla="*/ 2502643 h 3727300"/>
              <a:gd name="connsiteX1029" fmla="*/ 2255171 w 3793432"/>
              <a:gd name="connsiteY1029" fmla="*/ 2531723 h 3727300"/>
              <a:gd name="connsiteX1030" fmla="*/ 2259611 w 3793432"/>
              <a:gd name="connsiteY1030" fmla="*/ 2509730 h 3727300"/>
              <a:gd name="connsiteX1031" fmla="*/ 2360290 w 3793432"/>
              <a:gd name="connsiteY1031" fmla="*/ 2442995 h 3727300"/>
              <a:gd name="connsiteX1032" fmla="*/ 2469556 w 3793432"/>
              <a:gd name="connsiteY1032" fmla="*/ 2552261 h 3727300"/>
              <a:gd name="connsiteX1033" fmla="*/ 2360290 w 3793432"/>
              <a:gd name="connsiteY1033" fmla="*/ 2661527 h 3727300"/>
              <a:gd name="connsiteX1034" fmla="*/ 2259611 w 3793432"/>
              <a:gd name="connsiteY1034" fmla="*/ 2594792 h 3727300"/>
              <a:gd name="connsiteX1035" fmla="*/ 2255171 w 3793432"/>
              <a:gd name="connsiteY1035" fmla="*/ 2572800 h 3727300"/>
              <a:gd name="connsiteX1036" fmla="*/ 2249300 w 3793432"/>
              <a:gd name="connsiteY1036" fmla="*/ 2601881 h 3727300"/>
              <a:gd name="connsiteX1037" fmla="*/ 2131841 w 3793432"/>
              <a:gd name="connsiteY1037" fmla="*/ 2679738 h 3727300"/>
              <a:gd name="connsiteX1038" fmla="*/ 2014382 w 3793432"/>
              <a:gd name="connsiteY1038" fmla="*/ 2601881 h 3727300"/>
              <a:gd name="connsiteX1039" fmla="*/ 2013911 w 3793432"/>
              <a:gd name="connsiteY1039" fmla="*/ 2599547 h 3727300"/>
              <a:gd name="connsiteX1040" fmla="*/ 1999933 w 3793432"/>
              <a:gd name="connsiteY1040" fmla="*/ 2628625 h 3727300"/>
              <a:gd name="connsiteX1041" fmla="*/ 1939841 w 3793432"/>
              <a:gd name="connsiteY1041" fmla="*/ 2678110 h 3727300"/>
              <a:gd name="connsiteX1042" fmla="*/ 1910743 w 3793432"/>
              <a:gd name="connsiteY1042" fmla="*/ 2683984 h 3727300"/>
              <a:gd name="connsiteX1043" fmla="*/ 1923531 w 3793432"/>
              <a:gd name="connsiteY1043" fmla="*/ 2686566 h 3727300"/>
              <a:gd name="connsiteX1044" fmla="*/ 1988412 w 3793432"/>
              <a:gd name="connsiteY1044" fmla="*/ 2784448 h 3727300"/>
              <a:gd name="connsiteX1045" fmla="*/ 1882182 w 3793432"/>
              <a:gd name="connsiteY1045" fmla="*/ 2890678 h 3727300"/>
              <a:gd name="connsiteX1046" fmla="*/ 491865 w 3793432"/>
              <a:gd name="connsiteY1046" fmla="*/ 3025529 h 3727300"/>
              <a:gd name="connsiteX1047" fmla="*/ 482759 w 3793432"/>
              <a:gd name="connsiteY1047" fmla="*/ 3016423 h 3727300"/>
              <a:gd name="connsiteX1048" fmla="*/ 491865 w 3793432"/>
              <a:gd name="connsiteY1048" fmla="*/ 3007317 h 3727300"/>
              <a:gd name="connsiteX1049" fmla="*/ 500971 w 3793432"/>
              <a:gd name="connsiteY1049" fmla="*/ 3016423 h 3727300"/>
              <a:gd name="connsiteX1050" fmla="*/ 491865 w 3793432"/>
              <a:gd name="connsiteY1050" fmla="*/ 3025529 h 3727300"/>
              <a:gd name="connsiteX1051" fmla="*/ 3271752 w 3793432"/>
              <a:gd name="connsiteY1051" fmla="*/ 3025531 h 3727300"/>
              <a:gd name="connsiteX1052" fmla="*/ 3262646 w 3793432"/>
              <a:gd name="connsiteY1052" fmla="*/ 3016425 h 3727300"/>
              <a:gd name="connsiteX1053" fmla="*/ 3271752 w 3793432"/>
              <a:gd name="connsiteY1053" fmla="*/ 3007319 h 3727300"/>
              <a:gd name="connsiteX1054" fmla="*/ 3280858 w 3793432"/>
              <a:gd name="connsiteY1054" fmla="*/ 3016425 h 3727300"/>
              <a:gd name="connsiteX1055" fmla="*/ 3271752 w 3793432"/>
              <a:gd name="connsiteY1055" fmla="*/ 3025531 h 3727300"/>
              <a:gd name="connsiteX1056" fmla="*/ 717923 w 3793432"/>
              <a:gd name="connsiteY1056" fmla="*/ 3034634 h 3727300"/>
              <a:gd name="connsiteX1057" fmla="*/ 699712 w 3793432"/>
              <a:gd name="connsiteY1057" fmla="*/ 3016423 h 3727300"/>
              <a:gd name="connsiteX1058" fmla="*/ 717923 w 3793432"/>
              <a:gd name="connsiteY1058" fmla="*/ 2998212 h 3727300"/>
              <a:gd name="connsiteX1059" fmla="*/ 736134 w 3793432"/>
              <a:gd name="connsiteY1059" fmla="*/ 3016423 h 3727300"/>
              <a:gd name="connsiteX1060" fmla="*/ 717923 w 3793432"/>
              <a:gd name="connsiteY1060" fmla="*/ 3034634 h 3727300"/>
              <a:gd name="connsiteX1061" fmla="*/ 3045693 w 3793432"/>
              <a:gd name="connsiteY1061" fmla="*/ 3034636 h 3727300"/>
              <a:gd name="connsiteX1062" fmla="*/ 3027482 w 3793432"/>
              <a:gd name="connsiteY1062" fmla="*/ 3016425 h 3727300"/>
              <a:gd name="connsiteX1063" fmla="*/ 3045693 w 3793432"/>
              <a:gd name="connsiteY1063" fmla="*/ 2998214 h 3727300"/>
              <a:gd name="connsiteX1064" fmla="*/ 3063904 w 3793432"/>
              <a:gd name="connsiteY1064" fmla="*/ 3016425 h 3727300"/>
              <a:gd name="connsiteX1065" fmla="*/ 3045693 w 3793432"/>
              <a:gd name="connsiteY1065" fmla="*/ 3034636 h 3727300"/>
              <a:gd name="connsiteX1066" fmla="*/ 951965 w 3793432"/>
              <a:gd name="connsiteY1066" fmla="*/ 3037669 h 3727300"/>
              <a:gd name="connsiteX1067" fmla="*/ 930719 w 3793432"/>
              <a:gd name="connsiteY1067" fmla="*/ 3016423 h 3727300"/>
              <a:gd name="connsiteX1068" fmla="*/ 951965 w 3793432"/>
              <a:gd name="connsiteY1068" fmla="*/ 2995177 h 3727300"/>
              <a:gd name="connsiteX1069" fmla="*/ 973211 w 3793432"/>
              <a:gd name="connsiteY1069" fmla="*/ 3016423 h 3727300"/>
              <a:gd name="connsiteX1070" fmla="*/ 951965 w 3793432"/>
              <a:gd name="connsiteY1070" fmla="*/ 3037669 h 3727300"/>
              <a:gd name="connsiteX1071" fmla="*/ 2811652 w 3793432"/>
              <a:gd name="connsiteY1071" fmla="*/ 3037671 h 3727300"/>
              <a:gd name="connsiteX1072" fmla="*/ 2790406 w 3793432"/>
              <a:gd name="connsiteY1072" fmla="*/ 3016425 h 3727300"/>
              <a:gd name="connsiteX1073" fmla="*/ 2811652 w 3793432"/>
              <a:gd name="connsiteY1073" fmla="*/ 2995179 h 3727300"/>
              <a:gd name="connsiteX1074" fmla="*/ 2832898 w 3793432"/>
              <a:gd name="connsiteY1074" fmla="*/ 3016425 h 3727300"/>
              <a:gd name="connsiteX1075" fmla="*/ 2811652 w 3793432"/>
              <a:gd name="connsiteY1075" fmla="*/ 3037671 h 3727300"/>
              <a:gd name="connsiteX1076" fmla="*/ 1167581 w 3793432"/>
              <a:gd name="connsiteY1076" fmla="*/ 3046775 h 3727300"/>
              <a:gd name="connsiteX1077" fmla="*/ 1137229 w 3793432"/>
              <a:gd name="connsiteY1077" fmla="*/ 3016423 h 3727300"/>
              <a:gd name="connsiteX1078" fmla="*/ 1167581 w 3793432"/>
              <a:gd name="connsiteY1078" fmla="*/ 2986071 h 3727300"/>
              <a:gd name="connsiteX1079" fmla="*/ 1197933 w 3793432"/>
              <a:gd name="connsiteY1079" fmla="*/ 3016423 h 3727300"/>
              <a:gd name="connsiteX1080" fmla="*/ 1167581 w 3793432"/>
              <a:gd name="connsiteY1080" fmla="*/ 3046775 h 3727300"/>
              <a:gd name="connsiteX1081" fmla="*/ 2596035 w 3793432"/>
              <a:gd name="connsiteY1081" fmla="*/ 3046777 h 3727300"/>
              <a:gd name="connsiteX1082" fmla="*/ 2565683 w 3793432"/>
              <a:gd name="connsiteY1082" fmla="*/ 3016425 h 3727300"/>
              <a:gd name="connsiteX1083" fmla="*/ 2596035 w 3793432"/>
              <a:gd name="connsiteY1083" fmla="*/ 2986073 h 3727300"/>
              <a:gd name="connsiteX1084" fmla="*/ 2626387 w 3793432"/>
              <a:gd name="connsiteY1084" fmla="*/ 3016425 h 3727300"/>
              <a:gd name="connsiteX1085" fmla="*/ 2596035 w 3793432"/>
              <a:gd name="connsiteY1085" fmla="*/ 3046777 h 3727300"/>
              <a:gd name="connsiteX1086" fmla="*/ 1403900 w 3793432"/>
              <a:gd name="connsiteY1086" fmla="*/ 3061951 h 3727300"/>
              <a:gd name="connsiteX1087" fmla="*/ 1358373 w 3793432"/>
              <a:gd name="connsiteY1087" fmla="*/ 3016423 h 3727300"/>
              <a:gd name="connsiteX1088" fmla="*/ 1403900 w 3793432"/>
              <a:gd name="connsiteY1088" fmla="*/ 2970895 h 3727300"/>
              <a:gd name="connsiteX1089" fmla="*/ 1449427 w 3793432"/>
              <a:gd name="connsiteY1089" fmla="*/ 3016423 h 3727300"/>
              <a:gd name="connsiteX1090" fmla="*/ 1403900 w 3793432"/>
              <a:gd name="connsiteY1090" fmla="*/ 3061951 h 3727300"/>
              <a:gd name="connsiteX1091" fmla="*/ 2359717 w 3793432"/>
              <a:gd name="connsiteY1091" fmla="*/ 3061952 h 3727300"/>
              <a:gd name="connsiteX1092" fmla="*/ 2314190 w 3793432"/>
              <a:gd name="connsiteY1092" fmla="*/ 3016425 h 3727300"/>
              <a:gd name="connsiteX1093" fmla="*/ 2359717 w 3793432"/>
              <a:gd name="connsiteY1093" fmla="*/ 2970898 h 3727300"/>
              <a:gd name="connsiteX1094" fmla="*/ 2405244 w 3793432"/>
              <a:gd name="connsiteY1094" fmla="*/ 3016425 h 3727300"/>
              <a:gd name="connsiteX1095" fmla="*/ 2359717 w 3793432"/>
              <a:gd name="connsiteY1095" fmla="*/ 3061952 h 3727300"/>
              <a:gd name="connsiteX1096" fmla="*/ 1634002 w 3793432"/>
              <a:gd name="connsiteY1096" fmla="*/ 3077126 h 3727300"/>
              <a:gd name="connsiteX1097" fmla="*/ 1573299 w 3793432"/>
              <a:gd name="connsiteY1097" fmla="*/ 3016423 h 3727300"/>
              <a:gd name="connsiteX1098" fmla="*/ 1634002 w 3793432"/>
              <a:gd name="connsiteY1098" fmla="*/ 2955720 h 3727300"/>
              <a:gd name="connsiteX1099" fmla="*/ 1694705 w 3793432"/>
              <a:gd name="connsiteY1099" fmla="*/ 3016423 h 3727300"/>
              <a:gd name="connsiteX1100" fmla="*/ 1634002 w 3793432"/>
              <a:gd name="connsiteY1100" fmla="*/ 3077126 h 3727300"/>
              <a:gd name="connsiteX1101" fmla="*/ 2129615 w 3793432"/>
              <a:gd name="connsiteY1101" fmla="*/ 3077128 h 3727300"/>
              <a:gd name="connsiteX1102" fmla="*/ 2068912 w 3793432"/>
              <a:gd name="connsiteY1102" fmla="*/ 3016425 h 3727300"/>
              <a:gd name="connsiteX1103" fmla="*/ 2129615 w 3793432"/>
              <a:gd name="connsiteY1103" fmla="*/ 2955722 h 3727300"/>
              <a:gd name="connsiteX1104" fmla="*/ 2190318 w 3793432"/>
              <a:gd name="connsiteY1104" fmla="*/ 3016425 h 3727300"/>
              <a:gd name="connsiteX1105" fmla="*/ 2129615 w 3793432"/>
              <a:gd name="connsiteY1105" fmla="*/ 3077128 h 3727300"/>
              <a:gd name="connsiteX1106" fmla="*/ 1882181 w 3793432"/>
              <a:gd name="connsiteY1106" fmla="*/ 3083198 h 3727300"/>
              <a:gd name="connsiteX1107" fmla="*/ 1815407 w 3793432"/>
              <a:gd name="connsiteY1107" fmla="*/ 3016424 h 3727300"/>
              <a:gd name="connsiteX1108" fmla="*/ 1882181 w 3793432"/>
              <a:gd name="connsiteY1108" fmla="*/ 2949650 h 3727300"/>
              <a:gd name="connsiteX1109" fmla="*/ 1948955 w 3793432"/>
              <a:gd name="connsiteY1109" fmla="*/ 3016424 h 3727300"/>
              <a:gd name="connsiteX1110" fmla="*/ 1882181 w 3793432"/>
              <a:gd name="connsiteY1110" fmla="*/ 3083198 h 3727300"/>
              <a:gd name="connsiteX1111" fmla="*/ 717923 w 3793432"/>
              <a:gd name="connsiteY1111" fmla="*/ 3266782 h 3727300"/>
              <a:gd name="connsiteX1112" fmla="*/ 699712 w 3793432"/>
              <a:gd name="connsiteY1112" fmla="*/ 3248571 h 3727300"/>
              <a:gd name="connsiteX1113" fmla="*/ 717923 w 3793432"/>
              <a:gd name="connsiteY1113" fmla="*/ 3230360 h 3727300"/>
              <a:gd name="connsiteX1114" fmla="*/ 736134 w 3793432"/>
              <a:gd name="connsiteY1114" fmla="*/ 3248571 h 3727300"/>
              <a:gd name="connsiteX1115" fmla="*/ 717923 w 3793432"/>
              <a:gd name="connsiteY1115" fmla="*/ 3266782 h 3727300"/>
              <a:gd name="connsiteX1116" fmla="*/ 3045693 w 3793432"/>
              <a:gd name="connsiteY1116" fmla="*/ 3266783 h 3727300"/>
              <a:gd name="connsiteX1117" fmla="*/ 3027482 w 3793432"/>
              <a:gd name="connsiteY1117" fmla="*/ 3248572 h 3727300"/>
              <a:gd name="connsiteX1118" fmla="*/ 3045693 w 3793432"/>
              <a:gd name="connsiteY1118" fmla="*/ 3230361 h 3727300"/>
              <a:gd name="connsiteX1119" fmla="*/ 3063904 w 3793432"/>
              <a:gd name="connsiteY1119" fmla="*/ 3248572 h 3727300"/>
              <a:gd name="connsiteX1120" fmla="*/ 3045693 w 3793432"/>
              <a:gd name="connsiteY1120" fmla="*/ 3266783 h 3727300"/>
              <a:gd name="connsiteX1121" fmla="*/ 951965 w 3793432"/>
              <a:gd name="connsiteY1121" fmla="*/ 3272852 h 3727300"/>
              <a:gd name="connsiteX1122" fmla="*/ 927684 w 3793432"/>
              <a:gd name="connsiteY1122" fmla="*/ 3248571 h 3727300"/>
              <a:gd name="connsiteX1123" fmla="*/ 951965 w 3793432"/>
              <a:gd name="connsiteY1123" fmla="*/ 3224290 h 3727300"/>
              <a:gd name="connsiteX1124" fmla="*/ 976246 w 3793432"/>
              <a:gd name="connsiteY1124" fmla="*/ 3248571 h 3727300"/>
              <a:gd name="connsiteX1125" fmla="*/ 951965 w 3793432"/>
              <a:gd name="connsiteY1125" fmla="*/ 3272852 h 3727300"/>
              <a:gd name="connsiteX1126" fmla="*/ 2811652 w 3793432"/>
              <a:gd name="connsiteY1126" fmla="*/ 3272853 h 3727300"/>
              <a:gd name="connsiteX1127" fmla="*/ 2787371 w 3793432"/>
              <a:gd name="connsiteY1127" fmla="*/ 3248572 h 3727300"/>
              <a:gd name="connsiteX1128" fmla="*/ 2811652 w 3793432"/>
              <a:gd name="connsiteY1128" fmla="*/ 3224291 h 3727300"/>
              <a:gd name="connsiteX1129" fmla="*/ 2835933 w 3793432"/>
              <a:gd name="connsiteY1129" fmla="*/ 3248572 h 3727300"/>
              <a:gd name="connsiteX1130" fmla="*/ 2811652 w 3793432"/>
              <a:gd name="connsiteY1130" fmla="*/ 3272853 h 3727300"/>
              <a:gd name="connsiteX1131" fmla="*/ 1167581 w 3793432"/>
              <a:gd name="connsiteY1131" fmla="*/ 3278922 h 3727300"/>
              <a:gd name="connsiteX1132" fmla="*/ 1137229 w 3793432"/>
              <a:gd name="connsiteY1132" fmla="*/ 3248570 h 3727300"/>
              <a:gd name="connsiteX1133" fmla="*/ 1167581 w 3793432"/>
              <a:gd name="connsiteY1133" fmla="*/ 3218218 h 3727300"/>
              <a:gd name="connsiteX1134" fmla="*/ 1197933 w 3793432"/>
              <a:gd name="connsiteY1134" fmla="*/ 3248570 h 3727300"/>
              <a:gd name="connsiteX1135" fmla="*/ 1167581 w 3793432"/>
              <a:gd name="connsiteY1135" fmla="*/ 3278922 h 3727300"/>
              <a:gd name="connsiteX1136" fmla="*/ 2596035 w 3793432"/>
              <a:gd name="connsiteY1136" fmla="*/ 3278924 h 3727300"/>
              <a:gd name="connsiteX1137" fmla="*/ 2565683 w 3793432"/>
              <a:gd name="connsiteY1137" fmla="*/ 3248572 h 3727300"/>
              <a:gd name="connsiteX1138" fmla="*/ 2596035 w 3793432"/>
              <a:gd name="connsiteY1138" fmla="*/ 3218220 h 3727300"/>
              <a:gd name="connsiteX1139" fmla="*/ 2626387 w 3793432"/>
              <a:gd name="connsiteY1139" fmla="*/ 3248572 h 3727300"/>
              <a:gd name="connsiteX1140" fmla="*/ 2596035 w 3793432"/>
              <a:gd name="connsiteY1140" fmla="*/ 3278924 h 3727300"/>
              <a:gd name="connsiteX1141" fmla="*/ 1403899 w 3793432"/>
              <a:gd name="connsiteY1141" fmla="*/ 3284992 h 3727300"/>
              <a:gd name="connsiteX1142" fmla="*/ 1367477 w 3793432"/>
              <a:gd name="connsiteY1142" fmla="*/ 3248570 h 3727300"/>
              <a:gd name="connsiteX1143" fmla="*/ 1403899 w 3793432"/>
              <a:gd name="connsiteY1143" fmla="*/ 3212148 h 3727300"/>
              <a:gd name="connsiteX1144" fmla="*/ 1440321 w 3793432"/>
              <a:gd name="connsiteY1144" fmla="*/ 3248570 h 3727300"/>
              <a:gd name="connsiteX1145" fmla="*/ 1403899 w 3793432"/>
              <a:gd name="connsiteY1145" fmla="*/ 3284992 h 3727300"/>
              <a:gd name="connsiteX1146" fmla="*/ 2359717 w 3793432"/>
              <a:gd name="connsiteY1146" fmla="*/ 3284994 h 3727300"/>
              <a:gd name="connsiteX1147" fmla="*/ 2323295 w 3793432"/>
              <a:gd name="connsiteY1147" fmla="*/ 3248572 h 3727300"/>
              <a:gd name="connsiteX1148" fmla="*/ 2359717 w 3793432"/>
              <a:gd name="connsiteY1148" fmla="*/ 3212150 h 3727300"/>
              <a:gd name="connsiteX1149" fmla="*/ 2396139 w 3793432"/>
              <a:gd name="connsiteY1149" fmla="*/ 3248572 h 3727300"/>
              <a:gd name="connsiteX1150" fmla="*/ 2359717 w 3793432"/>
              <a:gd name="connsiteY1150" fmla="*/ 3284994 h 3727300"/>
              <a:gd name="connsiteX1151" fmla="*/ 1634002 w 3793432"/>
              <a:gd name="connsiteY1151" fmla="*/ 3288028 h 3727300"/>
              <a:gd name="connsiteX1152" fmla="*/ 1594545 w 3793432"/>
              <a:gd name="connsiteY1152" fmla="*/ 3248571 h 3727300"/>
              <a:gd name="connsiteX1153" fmla="*/ 1634002 w 3793432"/>
              <a:gd name="connsiteY1153" fmla="*/ 3209114 h 3727300"/>
              <a:gd name="connsiteX1154" fmla="*/ 1673459 w 3793432"/>
              <a:gd name="connsiteY1154" fmla="*/ 3248571 h 3727300"/>
              <a:gd name="connsiteX1155" fmla="*/ 1634002 w 3793432"/>
              <a:gd name="connsiteY1155" fmla="*/ 3288028 h 3727300"/>
              <a:gd name="connsiteX1156" fmla="*/ 2129615 w 3793432"/>
              <a:gd name="connsiteY1156" fmla="*/ 3288029 h 3727300"/>
              <a:gd name="connsiteX1157" fmla="*/ 2090158 w 3793432"/>
              <a:gd name="connsiteY1157" fmla="*/ 3248572 h 3727300"/>
              <a:gd name="connsiteX1158" fmla="*/ 2129615 w 3793432"/>
              <a:gd name="connsiteY1158" fmla="*/ 3209115 h 3727300"/>
              <a:gd name="connsiteX1159" fmla="*/ 2169072 w 3793432"/>
              <a:gd name="connsiteY1159" fmla="*/ 3248572 h 3727300"/>
              <a:gd name="connsiteX1160" fmla="*/ 2129615 w 3793432"/>
              <a:gd name="connsiteY1160" fmla="*/ 3288029 h 3727300"/>
              <a:gd name="connsiteX1161" fmla="*/ 1882182 w 3793432"/>
              <a:gd name="connsiteY1161" fmla="*/ 3291064 h 3727300"/>
              <a:gd name="connsiteX1162" fmla="*/ 1839690 w 3793432"/>
              <a:gd name="connsiteY1162" fmla="*/ 3248572 h 3727300"/>
              <a:gd name="connsiteX1163" fmla="*/ 1882182 w 3793432"/>
              <a:gd name="connsiteY1163" fmla="*/ 3206080 h 3727300"/>
              <a:gd name="connsiteX1164" fmla="*/ 1924674 w 3793432"/>
              <a:gd name="connsiteY1164" fmla="*/ 3248572 h 3727300"/>
              <a:gd name="connsiteX1165" fmla="*/ 1882182 w 3793432"/>
              <a:gd name="connsiteY1165" fmla="*/ 3291064 h 3727300"/>
              <a:gd name="connsiteX1166" fmla="*/ 951965 w 3793432"/>
              <a:gd name="connsiteY1166" fmla="*/ 3491626 h 3727300"/>
              <a:gd name="connsiteX1167" fmla="*/ 942859 w 3793432"/>
              <a:gd name="connsiteY1167" fmla="*/ 3482521 h 3727300"/>
              <a:gd name="connsiteX1168" fmla="*/ 951965 w 3793432"/>
              <a:gd name="connsiteY1168" fmla="*/ 3473415 h 3727300"/>
              <a:gd name="connsiteX1169" fmla="*/ 961071 w 3793432"/>
              <a:gd name="connsiteY1169" fmla="*/ 3482521 h 3727300"/>
              <a:gd name="connsiteX1170" fmla="*/ 951965 w 3793432"/>
              <a:gd name="connsiteY1170" fmla="*/ 3491626 h 3727300"/>
              <a:gd name="connsiteX1171" fmla="*/ 2811651 w 3793432"/>
              <a:gd name="connsiteY1171" fmla="*/ 3491628 h 3727300"/>
              <a:gd name="connsiteX1172" fmla="*/ 2802545 w 3793432"/>
              <a:gd name="connsiteY1172" fmla="*/ 3482522 h 3727300"/>
              <a:gd name="connsiteX1173" fmla="*/ 2811651 w 3793432"/>
              <a:gd name="connsiteY1173" fmla="*/ 3473416 h 3727300"/>
              <a:gd name="connsiteX1174" fmla="*/ 2820757 w 3793432"/>
              <a:gd name="connsiteY1174" fmla="*/ 3482522 h 3727300"/>
              <a:gd name="connsiteX1175" fmla="*/ 2811651 w 3793432"/>
              <a:gd name="connsiteY1175" fmla="*/ 3491628 h 3727300"/>
              <a:gd name="connsiteX1176" fmla="*/ 1167581 w 3793432"/>
              <a:gd name="connsiteY1176" fmla="*/ 3494662 h 3727300"/>
              <a:gd name="connsiteX1177" fmla="*/ 1155440 w 3793432"/>
              <a:gd name="connsiteY1177" fmla="*/ 3482521 h 3727300"/>
              <a:gd name="connsiteX1178" fmla="*/ 1167581 w 3793432"/>
              <a:gd name="connsiteY1178" fmla="*/ 3470380 h 3727300"/>
              <a:gd name="connsiteX1179" fmla="*/ 1179722 w 3793432"/>
              <a:gd name="connsiteY1179" fmla="*/ 3482521 h 3727300"/>
              <a:gd name="connsiteX1180" fmla="*/ 1167581 w 3793432"/>
              <a:gd name="connsiteY1180" fmla="*/ 3494662 h 3727300"/>
              <a:gd name="connsiteX1181" fmla="*/ 2596036 w 3793432"/>
              <a:gd name="connsiteY1181" fmla="*/ 3494663 h 3727300"/>
              <a:gd name="connsiteX1182" fmla="*/ 2583895 w 3793432"/>
              <a:gd name="connsiteY1182" fmla="*/ 3482523 h 3727300"/>
              <a:gd name="connsiteX1183" fmla="*/ 2596036 w 3793432"/>
              <a:gd name="connsiteY1183" fmla="*/ 3470382 h 3727300"/>
              <a:gd name="connsiteX1184" fmla="*/ 2608177 w 3793432"/>
              <a:gd name="connsiteY1184" fmla="*/ 3482523 h 3727300"/>
              <a:gd name="connsiteX1185" fmla="*/ 2596036 w 3793432"/>
              <a:gd name="connsiteY1185" fmla="*/ 3494663 h 3727300"/>
              <a:gd name="connsiteX1186" fmla="*/ 1403900 w 3793432"/>
              <a:gd name="connsiteY1186" fmla="*/ 3497697 h 3727300"/>
              <a:gd name="connsiteX1187" fmla="*/ 1388724 w 3793432"/>
              <a:gd name="connsiteY1187" fmla="*/ 3482521 h 3727300"/>
              <a:gd name="connsiteX1188" fmla="*/ 1403900 w 3793432"/>
              <a:gd name="connsiteY1188" fmla="*/ 3467345 h 3727300"/>
              <a:gd name="connsiteX1189" fmla="*/ 1419076 w 3793432"/>
              <a:gd name="connsiteY1189" fmla="*/ 3482521 h 3727300"/>
              <a:gd name="connsiteX1190" fmla="*/ 1403900 w 3793432"/>
              <a:gd name="connsiteY1190" fmla="*/ 3497697 h 3727300"/>
              <a:gd name="connsiteX1191" fmla="*/ 1634003 w 3793432"/>
              <a:gd name="connsiteY1191" fmla="*/ 3497697 h 3727300"/>
              <a:gd name="connsiteX1192" fmla="*/ 1618827 w 3793432"/>
              <a:gd name="connsiteY1192" fmla="*/ 3482521 h 3727300"/>
              <a:gd name="connsiteX1193" fmla="*/ 1634003 w 3793432"/>
              <a:gd name="connsiteY1193" fmla="*/ 3467345 h 3727300"/>
              <a:gd name="connsiteX1194" fmla="*/ 1649179 w 3793432"/>
              <a:gd name="connsiteY1194" fmla="*/ 3482521 h 3727300"/>
              <a:gd name="connsiteX1195" fmla="*/ 1634003 w 3793432"/>
              <a:gd name="connsiteY1195" fmla="*/ 3497697 h 3727300"/>
              <a:gd name="connsiteX1196" fmla="*/ 2129615 w 3793432"/>
              <a:gd name="connsiteY1196" fmla="*/ 3497699 h 3727300"/>
              <a:gd name="connsiteX1197" fmla="*/ 2114439 w 3793432"/>
              <a:gd name="connsiteY1197" fmla="*/ 3482523 h 3727300"/>
              <a:gd name="connsiteX1198" fmla="*/ 2129615 w 3793432"/>
              <a:gd name="connsiteY1198" fmla="*/ 3467346 h 3727300"/>
              <a:gd name="connsiteX1199" fmla="*/ 2144791 w 3793432"/>
              <a:gd name="connsiteY1199" fmla="*/ 3482523 h 3727300"/>
              <a:gd name="connsiteX1200" fmla="*/ 2129615 w 3793432"/>
              <a:gd name="connsiteY1200" fmla="*/ 3497699 h 3727300"/>
              <a:gd name="connsiteX1201" fmla="*/ 2359717 w 3793432"/>
              <a:gd name="connsiteY1201" fmla="*/ 3497699 h 3727300"/>
              <a:gd name="connsiteX1202" fmla="*/ 2344541 w 3793432"/>
              <a:gd name="connsiteY1202" fmla="*/ 3482523 h 3727300"/>
              <a:gd name="connsiteX1203" fmla="*/ 2359717 w 3793432"/>
              <a:gd name="connsiteY1203" fmla="*/ 3467346 h 3727300"/>
              <a:gd name="connsiteX1204" fmla="*/ 2374893 w 3793432"/>
              <a:gd name="connsiteY1204" fmla="*/ 3482523 h 3727300"/>
              <a:gd name="connsiteX1205" fmla="*/ 2359717 w 3793432"/>
              <a:gd name="connsiteY1205" fmla="*/ 3497699 h 3727300"/>
              <a:gd name="connsiteX1206" fmla="*/ 1882182 w 3793432"/>
              <a:gd name="connsiteY1206" fmla="*/ 3500734 h 3727300"/>
              <a:gd name="connsiteX1207" fmla="*/ 1863971 w 3793432"/>
              <a:gd name="connsiteY1207" fmla="*/ 3482523 h 3727300"/>
              <a:gd name="connsiteX1208" fmla="*/ 1882182 w 3793432"/>
              <a:gd name="connsiteY1208" fmla="*/ 3464312 h 3727300"/>
              <a:gd name="connsiteX1209" fmla="*/ 1900393 w 3793432"/>
              <a:gd name="connsiteY1209" fmla="*/ 3482523 h 3727300"/>
              <a:gd name="connsiteX1210" fmla="*/ 1882182 w 3793432"/>
              <a:gd name="connsiteY1210" fmla="*/ 3500734 h 3727300"/>
              <a:gd name="connsiteX1211" fmla="*/ 1406935 w 3793432"/>
              <a:gd name="connsiteY1211" fmla="*/ 3721230 h 3727300"/>
              <a:gd name="connsiteX1212" fmla="*/ 1397829 w 3793432"/>
              <a:gd name="connsiteY1212" fmla="*/ 3712124 h 3727300"/>
              <a:gd name="connsiteX1213" fmla="*/ 1406935 w 3793432"/>
              <a:gd name="connsiteY1213" fmla="*/ 3703018 h 3727300"/>
              <a:gd name="connsiteX1214" fmla="*/ 1416041 w 3793432"/>
              <a:gd name="connsiteY1214" fmla="*/ 3712124 h 3727300"/>
              <a:gd name="connsiteX1215" fmla="*/ 1406935 w 3793432"/>
              <a:gd name="connsiteY1215" fmla="*/ 3721230 h 3727300"/>
              <a:gd name="connsiteX1216" fmla="*/ 2356682 w 3793432"/>
              <a:gd name="connsiteY1216" fmla="*/ 3721230 h 3727300"/>
              <a:gd name="connsiteX1217" fmla="*/ 2347576 w 3793432"/>
              <a:gd name="connsiteY1217" fmla="*/ 3712125 h 3727300"/>
              <a:gd name="connsiteX1218" fmla="*/ 2356682 w 3793432"/>
              <a:gd name="connsiteY1218" fmla="*/ 3703019 h 3727300"/>
              <a:gd name="connsiteX1219" fmla="*/ 2365788 w 3793432"/>
              <a:gd name="connsiteY1219" fmla="*/ 3712125 h 3727300"/>
              <a:gd name="connsiteX1220" fmla="*/ 2356682 w 3793432"/>
              <a:gd name="connsiteY1220" fmla="*/ 3721230 h 3727300"/>
              <a:gd name="connsiteX1221" fmla="*/ 1634003 w 3793432"/>
              <a:gd name="connsiteY1221" fmla="*/ 3724265 h 3727300"/>
              <a:gd name="connsiteX1222" fmla="*/ 1621862 w 3793432"/>
              <a:gd name="connsiteY1222" fmla="*/ 3712124 h 3727300"/>
              <a:gd name="connsiteX1223" fmla="*/ 1634003 w 3793432"/>
              <a:gd name="connsiteY1223" fmla="*/ 3699983 h 3727300"/>
              <a:gd name="connsiteX1224" fmla="*/ 1646144 w 3793432"/>
              <a:gd name="connsiteY1224" fmla="*/ 3712124 h 3727300"/>
              <a:gd name="connsiteX1225" fmla="*/ 1634003 w 3793432"/>
              <a:gd name="connsiteY1225" fmla="*/ 3724265 h 3727300"/>
              <a:gd name="connsiteX1226" fmla="*/ 2129614 w 3793432"/>
              <a:gd name="connsiteY1226" fmla="*/ 3724266 h 3727300"/>
              <a:gd name="connsiteX1227" fmla="*/ 2117473 w 3793432"/>
              <a:gd name="connsiteY1227" fmla="*/ 3712125 h 3727300"/>
              <a:gd name="connsiteX1228" fmla="*/ 2129614 w 3793432"/>
              <a:gd name="connsiteY1228" fmla="*/ 3699984 h 3727300"/>
              <a:gd name="connsiteX1229" fmla="*/ 2141755 w 3793432"/>
              <a:gd name="connsiteY1229" fmla="*/ 3712125 h 3727300"/>
              <a:gd name="connsiteX1230" fmla="*/ 2129614 w 3793432"/>
              <a:gd name="connsiteY1230" fmla="*/ 3724266 h 3727300"/>
              <a:gd name="connsiteX1231" fmla="*/ 1884471 w 3793432"/>
              <a:gd name="connsiteY1231" fmla="*/ 3727300 h 3727300"/>
              <a:gd name="connsiteX1232" fmla="*/ 1869295 w 3793432"/>
              <a:gd name="connsiteY1232" fmla="*/ 3712124 h 3727300"/>
              <a:gd name="connsiteX1233" fmla="*/ 1884471 w 3793432"/>
              <a:gd name="connsiteY1233" fmla="*/ 3696948 h 3727300"/>
              <a:gd name="connsiteX1234" fmla="*/ 1899647 w 3793432"/>
              <a:gd name="connsiteY1234" fmla="*/ 3712124 h 3727300"/>
              <a:gd name="connsiteX1235" fmla="*/ 1884471 w 3793432"/>
              <a:gd name="connsiteY1235" fmla="*/ 3727300 h 37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</a:cxnLst>
            <a:rect l="l" t="t" r="r" b="b"/>
            <a:pathLst>
              <a:path w="3793432" h="3727300">
                <a:moveTo>
                  <a:pt x="2356680" y="24282"/>
                </a:moveTo>
                <a:cubicBezTo>
                  <a:pt x="2351651" y="24282"/>
                  <a:pt x="2347574" y="20205"/>
                  <a:pt x="2347574" y="15176"/>
                </a:cubicBezTo>
                <a:cubicBezTo>
                  <a:pt x="2347574" y="10147"/>
                  <a:pt x="2351651" y="6070"/>
                  <a:pt x="2356680" y="6070"/>
                </a:cubicBezTo>
                <a:cubicBezTo>
                  <a:pt x="2361709" y="6070"/>
                  <a:pt x="2365786" y="10147"/>
                  <a:pt x="2365786" y="15176"/>
                </a:cubicBezTo>
                <a:cubicBezTo>
                  <a:pt x="2365786" y="20205"/>
                  <a:pt x="2361709" y="24282"/>
                  <a:pt x="2356680" y="24282"/>
                </a:cubicBezTo>
                <a:close/>
                <a:moveTo>
                  <a:pt x="2129613" y="27317"/>
                </a:moveTo>
                <a:cubicBezTo>
                  <a:pt x="2122908" y="27317"/>
                  <a:pt x="2117472" y="21881"/>
                  <a:pt x="2117472" y="15176"/>
                </a:cubicBezTo>
                <a:cubicBezTo>
                  <a:pt x="2117472" y="8471"/>
                  <a:pt x="2122908" y="3035"/>
                  <a:pt x="2129613" y="3035"/>
                </a:cubicBezTo>
                <a:cubicBezTo>
                  <a:pt x="2136318" y="3035"/>
                  <a:pt x="2141754" y="8471"/>
                  <a:pt x="2141754" y="15176"/>
                </a:cubicBezTo>
                <a:cubicBezTo>
                  <a:pt x="2141754" y="21881"/>
                  <a:pt x="2136318" y="27317"/>
                  <a:pt x="2129613" y="27317"/>
                </a:cubicBezTo>
                <a:close/>
                <a:moveTo>
                  <a:pt x="1879145" y="30352"/>
                </a:moveTo>
                <a:cubicBezTo>
                  <a:pt x="1870764" y="30352"/>
                  <a:pt x="1863969" y="23557"/>
                  <a:pt x="1863969" y="15176"/>
                </a:cubicBezTo>
                <a:cubicBezTo>
                  <a:pt x="1863969" y="6795"/>
                  <a:pt x="1870764" y="0"/>
                  <a:pt x="1879145" y="0"/>
                </a:cubicBezTo>
                <a:cubicBezTo>
                  <a:pt x="1887526" y="0"/>
                  <a:pt x="1894321" y="6795"/>
                  <a:pt x="1894321" y="15176"/>
                </a:cubicBezTo>
                <a:cubicBezTo>
                  <a:pt x="1894321" y="23557"/>
                  <a:pt x="1887526" y="30352"/>
                  <a:pt x="1879145" y="30352"/>
                </a:cubicBezTo>
                <a:close/>
                <a:moveTo>
                  <a:pt x="951966" y="250850"/>
                </a:moveTo>
                <a:cubicBezTo>
                  <a:pt x="946937" y="250850"/>
                  <a:pt x="942860" y="246773"/>
                  <a:pt x="942860" y="241744"/>
                </a:cubicBezTo>
                <a:cubicBezTo>
                  <a:pt x="942860" y="236715"/>
                  <a:pt x="946937" y="232638"/>
                  <a:pt x="951966" y="232638"/>
                </a:cubicBezTo>
                <a:cubicBezTo>
                  <a:pt x="956995" y="232638"/>
                  <a:pt x="961072" y="236715"/>
                  <a:pt x="961072" y="241744"/>
                </a:cubicBezTo>
                <a:cubicBezTo>
                  <a:pt x="961072" y="246773"/>
                  <a:pt x="956995" y="250850"/>
                  <a:pt x="951966" y="250850"/>
                </a:cubicBezTo>
                <a:close/>
                <a:moveTo>
                  <a:pt x="1167582" y="253885"/>
                </a:moveTo>
                <a:cubicBezTo>
                  <a:pt x="1160877" y="253885"/>
                  <a:pt x="1155441" y="248449"/>
                  <a:pt x="1155441" y="241744"/>
                </a:cubicBezTo>
                <a:cubicBezTo>
                  <a:pt x="1155441" y="235039"/>
                  <a:pt x="1160877" y="229603"/>
                  <a:pt x="1167582" y="229603"/>
                </a:cubicBezTo>
                <a:cubicBezTo>
                  <a:pt x="1174287" y="229603"/>
                  <a:pt x="1179723" y="235039"/>
                  <a:pt x="1179723" y="241744"/>
                </a:cubicBezTo>
                <a:cubicBezTo>
                  <a:pt x="1179723" y="248449"/>
                  <a:pt x="1174287" y="253885"/>
                  <a:pt x="1167582" y="253885"/>
                </a:cubicBezTo>
                <a:close/>
                <a:moveTo>
                  <a:pt x="2811650" y="253885"/>
                </a:moveTo>
                <a:cubicBezTo>
                  <a:pt x="2806621" y="253885"/>
                  <a:pt x="2802544" y="249808"/>
                  <a:pt x="2802544" y="244779"/>
                </a:cubicBezTo>
                <a:cubicBezTo>
                  <a:pt x="2802544" y="239750"/>
                  <a:pt x="2806621" y="235673"/>
                  <a:pt x="2811650" y="235673"/>
                </a:cubicBezTo>
                <a:cubicBezTo>
                  <a:pt x="2816679" y="235673"/>
                  <a:pt x="2820756" y="239750"/>
                  <a:pt x="2820756" y="244779"/>
                </a:cubicBezTo>
                <a:cubicBezTo>
                  <a:pt x="2820756" y="249808"/>
                  <a:pt x="2816679" y="253885"/>
                  <a:pt x="2811650" y="253885"/>
                </a:cubicBezTo>
                <a:close/>
                <a:moveTo>
                  <a:pt x="1403900" y="256919"/>
                </a:moveTo>
                <a:cubicBezTo>
                  <a:pt x="1395519" y="256919"/>
                  <a:pt x="1388724" y="250124"/>
                  <a:pt x="1388724" y="241743"/>
                </a:cubicBezTo>
                <a:cubicBezTo>
                  <a:pt x="1388724" y="233362"/>
                  <a:pt x="1395519" y="226567"/>
                  <a:pt x="1403900" y="226567"/>
                </a:cubicBezTo>
                <a:cubicBezTo>
                  <a:pt x="1412281" y="226567"/>
                  <a:pt x="1419076" y="233362"/>
                  <a:pt x="1419076" y="241743"/>
                </a:cubicBezTo>
                <a:cubicBezTo>
                  <a:pt x="1419076" y="250124"/>
                  <a:pt x="1412281" y="256919"/>
                  <a:pt x="1403900" y="256919"/>
                </a:cubicBezTo>
                <a:close/>
                <a:moveTo>
                  <a:pt x="1634002" y="256919"/>
                </a:moveTo>
                <a:cubicBezTo>
                  <a:pt x="1625621" y="256919"/>
                  <a:pt x="1618826" y="250124"/>
                  <a:pt x="1618826" y="241743"/>
                </a:cubicBezTo>
                <a:cubicBezTo>
                  <a:pt x="1618826" y="233362"/>
                  <a:pt x="1625621" y="226567"/>
                  <a:pt x="1634002" y="226567"/>
                </a:cubicBezTo>
                <a:cubicBezTo>
                  <a:pt x="1642383" y="226567"/>
                  <a:pt x="1649178" y="233362"/>
                  <a:pt x="1649178" y="241743"/>
                </a:cubicBezTo>
                <a:cubicBezTo>
                  <a:pt x="1649178" y="250124"/>
                  <a:pt x="1642383" y="256919"/>
                  <a:pt x="1634002" y="256919"/>
                </a:cubicBezTo>
                <a:close/>
                <a:moveTo>
                  <a:pt x="2596034" y="256920"/>
                </a:moveTo>
                <a:cubicBezTo>
                  <a:pt x="2589329" y="256920"/>
                  <a:pt x="2583893" y="251484"/>
                  <a:pt x="2583893" y="244779"/>
                </a:cubicBezTo>
                <a:cubicBezTo>
                  <a:pt x="2583893" y="238074"/>
                  <a:pt x="2589329" y="232638"/>
                  <a:pt x="2596034" y="232638"/>
                </a:cubicBezTo>
                <a:cubicBezTo>
                  <a:pt x="2602739" y="232638"/>
                  <a:pt x="2608175" y="238074"/>
                  <a:pt x="2608175" y="244779"/>
                </a:cubicBezTo>
                <a:cubicBezTo>
                  <a:pt x="2608175" y="251484"/>
                  <a:pt x="2602739" y="256920"/>
                  <a:pt x="2596034" y="256920"/>
                </a:cubicBezTo>
                <a:close/>
                <a:moveTo>
                  <a:pt x="2129613" y="259954"/>
                </a:moveTo>
                <a:cubicBezTo>
                  <a:pt x="2121232" y="259954"/>
                  <a:pt x="2114437" y="253159"/>
                  <a:pt x="2114437" y="244778"/>
                </a:cubicBezTo>
                <a:cubicBezTo>
                  <a:pt x="2114437" y="236397"/>
                  <a:pt x="2121232" y="229602"/>
                  <a:pt x="2129613" y="229602"/>
                </a:cubicBezTo>
                <a:cubicBezTo>
                  <a:pt x="2137994" y="229602"/>
                  <a:pt x="2144789" y="236397"/>
                  <a:pt x="2144789" y="244778"/>
                </a:cubicBezTo>
                <a:cubicBezTo>
                  <a:pt x="2144789" y="253159"/>
                  <a:pt x="2137994" y="259954"/>
                  <a:pt x="2129613" y="259954"/>
                </a:cubicBezTo>
                <a:close/>
                <a:moveTo>
                  <a:pt x="2359715" y="259954"/>
                </a:moveTo>
                <a:cubicBezTo>
                  <a:pt x="2351334" y="259954"/>
                  <a:pt x="2344539" y="253159"/>
                  <a:pt x="2344539" y="244778"/>
                </a:cubicBezTo>
                <a:cubicBezTo>
                  <a:pt x="2344539" y="236397"/>
                  <a:pt x="2351334" y="229602"/>
                  <a:pt x="2359715" y="229602"/>
                </a:cubicBezTo>
                <a:cubicBezTo>
                  <a:pt x="2368096" y="229602"/>
                  <a:pt x="2374891" y="236397"/>
                  <a:pt x="2374891" y="244778"/>
                </a:cubicBezTo>
                <a:cubicBezTo>
                  <a:pt x="2374891" y="253159"/>
                  <a:pt x="2368096" y="259954"/>
                  <a:pt x="2359715" y="259954"/>
                </a:cubicBezTo>
                <a:close/>
                <a:moveTo>
                  <a:pt x="1882180" y="262989"/>
                </a:moveTo>
                <a:cubicBezTo>
                  <a:pt x="1872122" y="262989"/>
                  <a:pt x="1863969" y="254836"/>
                  <a:pt x="1863969" y="244778"/>
                </a:cubicBezTo>
                <a:cubicBezTo>
                  <a:pt x="1863969" y="234720"/>
                  <a:pt x="1872122" y="226567"/>
                  <a:pt x="1882180" y="226567"/>
                </a:cubicBezTo>
                <a:cubicBezTo>
                  <a:pt x="1892238" y="226567"/>
                  <a:pt x="1900391" y="234720"/>
                  <a:pt x="1900391" y="244778"/>
                </a:cubicBezTo>
                <a:cubicBezTo>
                  <a:pt x="1900391" y="254836"/>
                  <a:pt x="1892238" y="262989"/>
                  <a:pt x="1882180" y="262989"/>
                </a:cubicBezTo>
                <a:close/>
                <a:moveTo>
                  <a:pt x="717923" y="493905"/>
                </a:moveTo>
                <a:cubicBezTo>
                  <a:pt x="707865" y="493905"/>
                  <a:pt x="699712" y="485752"/>
                  <a:pt x="699712" y="475694"/>
                </a:cubicBezTo>
                <a:cubicBezTo>
                  <a:pt x="699712" y="465636"/>
                  <a:pt x="707865" y="457483"/>
                  <a:pt x="717923" y="457483"/>
                </a:cubicBezTo>
                <a:cubicBezTo>
                  <a:pt x="727981" y="457483"/>
                  <a:pt x="736134" y="465636"/>
                  <a:pt x="736134" y="475694"/>
                </a:cubicBezTo>
                <a:cubicBezTo>
                  <a:pt x="736134" y="485752"/>
                  <a:pt x="727981" y="493905"/>
                  <a:pt x="717923" y="493905"/>
                </a:cubicBezTo>
                <a:close/>
                <a:moveTo>
                  <a:pt x="3045692" y="496940"/>
                </a:moveTo>
                <a:cubicBezTo>
                  <a:pt x="3035634" y="496940"/>
                  <a:pt x="3027481" y="488787"/>
                  <a:pt x="3027481" y="478729"/>
                </a:cubicBezTo>
                <a:cubicBezTo>
                  <a:pt x="3027481" y="468671"/>
                  <a:pt x="3035634" y="460518"/>
                  <a:pt x="3045692" y="460518"/>
                </a:cubicBezTo>
                <a:cubicBezTo>
                  <a:pt x="3055750" y="460518"/>
                  <a:pt x="3063903" y="468671"/>
                  <a:pt x="3063903" y="478729"/>
                </a:cubicBezTo>
                <a:cubicBezTo>
                  <a:pt x="3063903" y="488787"/>
                  <a:pt x="3055750" y="496940"/>
                  <a:pt x="3045692" y="496940"/>
                </a:cubicBezTo>
                <a:close/>
                <a:moveTo>
                  <a:pt x="951965" y="499975"/>
                </a:moveTo>
                <a:cubicBezTo>
                  <a:pt x="938555" y="499975"/>
                  <a:pt x="927684" y="489104"/>
                  <a:pt x="927684" y="475694"/>
                </a:cubicBezTo>
                <a:cubicBezTo>
                  <a:pt x="927684" y="462284"/>
                  <a:pt x="938555" y="451413"/>
                  <a:pt x="951965" y="451413"/>
                </a:cubicBezTo>
                <a:cubicBezTo>
                  <a:pt x="965375" y="451413"/>
                  <a:pt x="976246" y="462284"/>
                  <a:pt x="976246" y="475694"/>
                </a:cubicBezTo>
                <a:cubicBezTo>
                  <a:pt x="976246" y="489104"/>
                  <a:pt x="965375" y="499975"/>
                  <a:pt x="951965" y="499975"/>
                </a:cubicBezTo>
                <a:close/>
                <a:moveTo>
                  <a:pt x="2811650" y="503011"/>
                </a:moveTo>
                <a:cubicBezTo>
                  <a:pt x="2798240" y="503011"/>
                  <a:pt x="2787369" y="492140"/>
                  <a:pt x="2787369" y="478730"/>
                </a:cubicBezTo>
                <a:cubicBezTo>
                  <a:pt x="2787369" y="465320"/>
                  <a:pt x="2798240" y="454449"/>
                  <a:pt x="2811650" y="454449"/>
                </a:cubicBezTo>
                <a:cubicBezTo>
                  <a:pt x="2825060" y="454449"/>
                  <a:pt x="2835931" y="465320"/>
                  <a:pt x="2835931" y="478730"/>
                </a:cubicBezTo>
                <a:cubicBezTo>
                  <a:pt x="2835931" y="492140"/>
                  <a:pt x="2825060" y="503011"/>
                  <a:pt x="2811650" y="503011"/>
                </a:cubicBezTo>
                <a:close/>
                <a:moveTo>
                  <a:pt x="1167582" y="506047"/>
                </a:moveTo>
                <a:cubicBezTo>
                  <a:pt x="1150819" y="506047"/>
                  <a:pt x="1137230" y="492458"/>
                  <a:pt x="1137230" y="475695"/>
                </a:cubicBezTo>
                <a:cubicBezTo>
                  <a:pt x="1137230" y="458932"/>
                  <a:pt x="1150819" y="445343"/>
                  <a:pt x="1167582" y="445343"/>
                </a:cubicBezTo>
                <a:cubicBezTo>
                  <a:pt x="1184345" y="445343"/>
                  <a:pt x="1197934" y="458932"/>
                  <a:pt x="1197934" y="475695"/>
                </a:cubicBezTo>
                <a:cubicBezTo>
                  <a:pt x="1197934" y="492458"/>
                  <a:pt x="1184345" y="506047"/>
                  <a:pt x="1167582" y="506047"/>
                </a:cubicBezTo>
                <a:close/>
                <a:moveTo>
                  <a:pt x="2596034" y="509082"/>
                </a:moveTo>
                <a:cubicBezTo>
                  <a:pt x="2579271" y="509082"/>
                  <a:pt x="2565682" y="495493"/>
                  <a:pt x="2565682" y="478730"/>
                </a:cubicBezTo>
                <a:cubicBezTo>
                  <a:pt x="2565682" y="461967"/>
                  <a:pt x="2579271" y="448378"/>
                  <a:pt x="2596034" y="448378"/>
                </a:cubicBezTo>
                <a:cubicBezTo>
                  <a:pt x="2612797" y="448378"/>
                  <a:pt x="2626386" y="461967"/>
                  <a:pt x="2626386" y="478730"/>
                </a:cubicBezTo>
                <a:cubicBezTo>
                  <a:pt x="2626386" y="495493"/>
                  <a:pt x="2612797" y="509082"/>
                  <a:pt x="2596034" y="509082"/>
                </a:cubicBezTo>
                <a:close/>
                <a:moveTo>
                  <a:pt x="1403900" y="512116"/>
                </a:moveTo>
                <a:cubicBezTo>
                  <a:pt x="1383785" y="512116"/>
                  <a:pt x="1367478" y="495809"/>
                  <a:pt x="1367478" y="475694"/>
                </a:cubicBezTo>
                <a:cubicBezTo>
                  <a:pt x="1367478" y="455579"/>
                  <a:pt x="1383785" y="439272"/>
                  <a:pt x="1403900" y="439272"/>
                </a:cubicBezTo>
                <a:cubicBezTo>
                  <a:pt x="1424015" y="439272"/>
                  <a:pt x="1440322" y="455579"/>
                  <a:pt x="1440322" y="475694"/>
                </a:cubicBezTo>
                <a:cubicBezTo>
                  <a:pt x="1440322" y="495809"/>
                  <a:pt x="1424015" y="512116"/>
                  <a:pt x="1403900" y="512116"/>
                </a:cubicBezTo>
                <a:close/>
                <a:moveTo>
                  <a:pt x="1634002" y="515150"/>
                </a:moveTo>
                <a:cubicBezTo>
                  <a:pt x="1612211" y="515150"/>
                  <a:pt x="1594545" y="497484"/>
                  <a:pt x="1594545" y="475693"/>
                </a:cubicBezTo>
                <a:cubicBezTo>
                  <a:pt x="1594545" y="453902"/>
                  <a:pt x="1612211" y="436236"/>
                  <a:pt x="1634002" y="436236"/>
                </a:cubicBezTo>
                <a:cubicBezTo>
                  <a:pt x="1655793" y="436236"/>
                  <a:pt x="1673459" y="453902"/>
                  <a:pt x="1673459" y="475693"/>
                </a:cubicBezTo>
                <a:cubicBezTo>
                  <a:pt x="1673459" y="497484"/>
                  <a:pt x="1655793" y="515150"/>
                  <a:pt x="1634002" y="515150"/>
                </a:cubicBezTo>
                <a:close/>
                <a:moveTo>
                  <a:pt x="2359715" y="515151"/>
                </a:moveTo>
                <a:cubicBezTo>
                  <a:pt x="2339600" y="515151"/>
                  <a:pt x="2323293" y="498844"/>
                  <a:pt x="2323293" y="478729"/>
                </a:cubicBezTo>
                <a:cubicBezTo>
                  <a:pt x="2323293" y="458614"/>
                  <a:pt x="2339600" y="442307"/>
                  <a:pt x="2359715" y="442307"/>
                </a:cubicBezTo>
                <a:cubicBezTo>
                  <a:pt x="2379830" y="442307"/>
                  <a:pt x="2396137" y="458614"/>
                  <a:pt x="2396137" y="478729"/>
                </a:cubicBezTo>
                <a:cubicBezTo>
                  <a:pt x="2396137" y="498844"/>
                  <a:pt x="2379830" y="515151"/>
                  <a:pt x="2359715" y="515151"/>
                </a:cubicBezTo>
                <a:close/>
                <a:moveTo>
                  <a:pt x="2129613" y="518186"/>
                </a:moveTo>
                <a:cubicBezTo>
                  <a:pt x="2107822" y="518186"/>
                  <a:pt x="2090156" y="500520"/>
                  <a:pt x="2090156" y="478729"/>
                </a:cubicBezTo>
                <a:cubicBezTo>
                  <a:pt x="2090156" y="456938"/>
                  <a:pt x="2107822" y="439272"/>
                  <a:pt x="2129613" y="439272"/>
                </a:cubicBezTo>
                <a:cubicBezTo>
                  <a:pt x="2151404" y="439272"/>
                  <a:pt x="2169070" y="456938"/>
                  <a:pt x="2169070" y="478729"/>
                </a:cubicBezTo>
                <a:cubicBezTo>
                  <a:pt x="2169070" y="500520"/>
                  <a:pt x="2151404" y="518186"/>
                  <a:pt x="2129613" y="518186"/>
                </a:cubicBezTo>
                <a:close/>
                <a:moveTo>
                  <a:pt x="1882180" y="521222"/>
                </a:moveTo>
                <a:cubicBezTo>
                  <a:pt x="1858712" y="521222"/>
                  <a:pt x="1839688" y="502198"/>
                  <a:pt x="1839688" y="478730"/>
                </a:cubicBezTo>
                <a:cubicBezTo>
                  <a:pt x="1839688" y="455262"/>
                  <a:pt x="1858712" y="436238"/>
                  <a:pt x="1882180" y="436238"/>
                </a:cubicBezTo>
                <a:cubicBezTo>
                  <a:pt x="1905648" y="436238"/>
                  <a:pt x="1924672" y="455262"/>
                  <a:pt x="1924672" y="478730"/>
                </a:cubicBezTo>
                <a:cubicBezTo>
                  <a:pt x="1924672" y="502198"/>
                  <a:pt x="1905648" y="521222"/>
                  <a:pt x="1882180" y="521222"/>
                </a:cubicBezTo>
                <a:close/>
                <a:moveTo>
                  <a:pt x="491865" y="716948"/>
                </a:moveTo>
                <a:cubicBezTo>
                  <a:pt x="486836" y="716948"/>
                  <a:pt x="482759" y="712871"/>
                  <a:pt x="482759" y="707842"/>
                </a:cubicBezTo>
                <a:cubicBezTo>
                  <a:pt x="482759" y="702813"/>
                  <a:pt x="486836" y="698736"/>
                  <a:pt x="491865" y="698736"/>
                </a:cubicBezTo>
                <a:cubicBezTo>
                  <a:pt x="496894" y="698736"/>
                  <a:pt x="500971" y="702813"/>
                  <a:pt x="500971" y="707842"/>
                </a:cubicBezTo>
                <a:cubicBezTo>
                  <a:pt x="500971" y="712871"/>
                  <a:pt x="496894" y="716948"/>
                  <a:pt x="491865" y="716948"/>
                </a:cubicBezTo>
                <a:close/>
                <a:moveTo>
                  <a:pt x="3271750" y="719983"/>
                </a:moveTo>
                <a:cubicBezTo>
                  <a:pt x="3266721" y="719983"/>
                  <a:pt x="3262644" y="715906"/>
                  <a:pt x="3262644" y="710877"/>
                </a:cubicBezTo>
                <a:cubicBezTo>
                  <a:pt x="3262644" y="705848"/>
                  <a:pt x="3266721" y="701771"/>
                  <a:pt x="3271750" y="701771"/>
                </a:cubicBezTo>
                <a:cubicBezTo>
                  <a:pt x="3276779" y="701771"/>
                  <a:pt x="3280856" y="705848"/>
                  <a:pt x="3280856" y="710877"/>
                </a:cubicBezTo>
                <a:cubicBezTo>
                  <a:pt x="3280856" y="715906"/>
                  <a:pt x="3276779" y="719983"/>
                  <a:pt x="3271750" y="719983"/>
                </a:cubicBezTo>
                <a:close/>
                <a:moveTo>
                  <a:pt x="717923" y="726052"/>
                </a:moveTo>
                <a:cubicBezTo>
                  <a:pt x="707865" y="726052"/>
                  <a:pt x="699712" y="717899"/>
                  <a:pt x="699712" y="707841"/>
                </a:cubicBezTo>
                <a:cubicBezTo>
                  <a:pt x="699712" y="697783"/>
                  <a:pt x="707865" y="689630"/>
                  <a:pt x="717923" y="689630"/>
                </a:cubicBezTo>
                <a:cubicBezTo>
                  <a:pt x="727981" y="689630"/>
                  <a:pt x="736134" y="697783"/>
                  <a:pt x="736134" y="707841"/>
                </a:cubicBezTo>
                <a:cubicBezTo>
                  <a:pt x="736134" y="717899"/>
                  <a:pt x="727981" y="726052"/>
                  <a:pt x="717923" y="726052"/>
                </a:cubicBezTo>
                <a:close/>
                <a:moveTo>
                  <a:pt x="951965" y="729088"/>
                </a:moveTo>
                <a:cubicBezTo>
                  <a:pt x="940231" y="729088"/>
                  <a:pt x="930719" y="719576"/>
                  <a:pt x="930719" y="707842"/>
                </a:cubicBezTo>
                <a:cubicBezTo>
                  <a:pt x="930719" y="696108"/>
                  <a:pt x="940231" y="686596"/>
                  <a:pt x="951965" y="686596"/>
                </a:cubicBezTo>
                <a:cubicBezTo>
                  <a:pt x="963699" y="686596"/>
                  <a:pt x="973211" y="696108"/>
                  <a:pt x="973211" y="707842"/>
                </a:cubicBezTo>
                <a:cubicBezTo>
                  <a:pt x="973211" y="719576"/>
                  <a:pt x="963699" y="729088"/>
                  <a:pt x="951965" y="729088"/>
                </a:cubicBezTo>
                <a:close/>
                <a:moveTo>
                  <a:pt x="3045692" y="729088"/>
                </a:moveTo>
                <a:cubicBezTo>
                  <a:pt x="3035634" y="729088"/>
                  <a:pt x="3027481" y="720935"/>
                  <a:pt x="3027481" y="710877"/>
                </a:cubicBezTo>
                <a:cubicBezTo>
                  <a:pt x="3027481" y="700819"/>
                  <a:pt x="3035634" y="692666"/>
                  <a:pt x="3045692" y="692666"/>
                </a:cubicBezTo>
                <a:cubicBezTo>
                  <a:pt x="3055750" y="692666"/>
                  <a:pt x="3063903" y="700819"/>
                  <a:pt x="3063903" y="710877"/>
                </a:cubicBezTo>
                <a:cubicBezTo>
                  <a:pt x="3063903" y="720935"/>
                  <a:pt x="3055750" y="729088"/>
                  <a:pt x="3045692" y="729088"/>
                </a:cubicBezTo>
                <a:close/>
                <a:moveTo>
                  <a:pt x="2811650" y="732123"/>
                </a:moveTo>
                <a:cubicBezTo>
                  <a:pt x="2799916" y="732123"/>
                  <a:pt x="2790404" y="722611"/>
                  <a:pt x="2790404" y="710877"/>
                </a:cubicBezTo>
                <a:cubicBezTo>
                  <a:pt x="2790404" y="699143"/>
                  <a:pt x="2799916" y="689631"/>
                  <a:pt x="2811650" y="689631"/>
                </a:cubicBezTo>
                <a:cubicBezTo>
                  <a:pt x="2823384" y="689631"/>
                  <a:pt x="2832896" y="699143"/>
                  <a:pt x="2832896" y="710877"/>
                </a:cubicBezTo>
                <a:cubicBezTo>
                  <a:pt x="2832896" y="722611"/>
                  <a:pt x="2823384" y="732123"/>
                  <a:pt x="2811650" y="732123"/>
                </a:cubicBezTo>
                <a:close/>
                <a:moveTo>
                  <a:pt x="1167582" y="738194"/>
                </a:moveTo>
                <a:cubicBezTo>
                  <a:pt x="1150819" y="738194"/>
                  <a:pt x="1137230" y="724605"/>
                  <a:pt x="1137230" y="707842"/>
                </a:cubicBezTo>
                <a:cubicBezTo>
                  <a:pt x="1137230" y="691079"/>
                  <a:pt x="1150819" y="677490"/>
                  <a:pt x="1167582" y="677490"/>
                </a:cubicBezTo>
                <a:cubicBezTo>
                  <a:pt x="1184345" y="677490"/>
                  <a:pt x="1197934" y="691079"/>
                  <a:pt x="1197934" y="707842"/>
                </a:cubicBezTo>
                <a:cubicBezTo>
                  <a:pt x="1197934" y="724605"/>
                  <a:pt x="1184345" y="738194"/>
                  <a:pt x="1167582" y="738194"/>
                </a:cubicBezTo>
                <a:close/>
                <a:moveTo>
                  <a:pt x="2596034" y="741229"/>
                </a:moveTo>
                <a:cubicBezTo>
                  <a:pt x="2579271" y="741229"/>
                  <a:pt x="2565682" y="727640"/>
                  <a:pt x="2565682" y="710877"/>
                </a:cubicBezTo>
                <a:cubicBezTo>
                  <a:pt x="2565682" y="694114"/>
                  <a:pt x="2579271" y="680525"/>
                  <a:pt x="2596034" y="680525"/>
                </a:cubicBezTo>
                <a:cubicBezTo>
                  <a:pt x="2612797" y="680525"/>
                  <a:pt x="2626386" y="694114"/>
                  <a:pt x="2626386" y="710877"/>
                </a:cubicBezTo>
                <a:cubicBezTo>
                  <a:pt x="2626386" y="727640"/>
                  <a:pt x="2612797" y="741229"/>
                  <a:pt x="2596034" y="741229"/>
                </a:cubicBezTo>
                <a:close/>
                <a:moveTo>
                  <a:pt x="1403900" y="753370"/>
                </a:moveTo>
                <a:cubicBezTo>
                  <a:pt x="1378756" y="753370"/>
                  <a:pt x="1358372" y="732986"/>
                  <a:pt x="1358372" y="707842"/>
                </a:cubicBezTo>
                <a:cubicBezTo>
                  <a:pt x="1358372" y="682698"/>
                  <a:pt x="1378756" y="662314"/>
                  <a:pt x="1403900" y="662314"/>
                </a:cubicBezTo>
                <a:cubicBezTo>
                  <a:pt x="1429044" y="662314"/>
                  <a:pt x="1449428" y="682698"/>
                  <a:pt x="1449428" y="707842"/>
                </a:cubicBezTo>
                <a:cubicBezTo>
                  <a:pt x="1449428" y="732986"/>
                  <a:pt x="1429044" y="753370"/>
                  <a:pt x="1403900" y="753370"/>
                </a:cubicBezTo>
                <a:close/>
                <a:moveTo>
                  <a:pt x="2359716" y="756405"/>
                </a:moveTo>
                <a:cubicBezTo>
                  <a:pt x="2334572" y="756405"/>
                  <a:pt x="2314189" y="736021"/>
                  <a:pt x="2314189" y="710877"/>
                </a:cubicBezTo>
                <a:cubicBezTo>
                  <a:pt x="2314189" y="685733"/>
                  <a:pt x="2334572" y="665349"/>
                  <a:pt x="2359716" y="665349"/>
                </a:cubicBezTo>
                <a:cubicBezTo>
                  <a:pt x="2384860" y="665349"/>
                  <a:pt x="2405243" y="685733"/>
                  <a:pt x="2405243" y="710877"/>
                </a:cubicBezTo>
                <a:cubicBezTo>
                  <a:pt x="2405243" y="736021"/>
                  <a:pt x="2384860" y="756405"/>
                  <a:pt x="2359716" y="756405"/>
                </a:cubicBezTo>
                <a:close/>
                <a:moveTo>
                  <a:pt x="1634002" y="768543"/>
                </a:moveTo>
                <a:cubicBezTo>
                  <a:pt x="1600477" y="768543"/>
                  <a:pt x="1573299" y="741365"/>
                  <a:pt x="1573299" y="707840"/>
                </a:cubicBezTo>
                <a:cubicBezTo>
                  <a:pt x="1573299" y="674315"/>
                  <a:pt x="1600477" y="647137"/>
                  <a:pt x="1634002" y="647137"/>
                </a:cubicBezTo>
                <a:cubicBezTo>
                  <a:pt x="1667527" y="647137"/>
                  <a:pt x="1694705" y="674315"/>
                  <a:pt x="1694705" y="707840"/>
                </a:cubicBezTo>
                <a:cubicBezTo>
                  <a:pt x="1694705" y="741365"/>
                  <a:pt x="1667527" y="768543"/>
                  <a:pt x="1634002" y="768543"/>
                </a:cubicBezTo>
                <a:close/>
                <a:moveTo>
                  <a:pt x="2129613" y="771580"/>
                </a:moveTo>
                <a:cubicBezTo>
                  <a:pt x="2096088" y="771580"/>
                  <a:pt x="2068910" y="744402"/>
                  <a:pt x="2068910" y="710877"/>
                </a:cubicBezTo>
                <a:cubicBezTo>
                  <a:pt x="2068910" y="677352"/>
                  <a:pt x="2096088" y="650174"/>
                  <a:pt x="2129613" y="650174"/>
                </a:cubicBezTo>
                <a:cubicBezTo>
                  <a:pt x="2163138" y="650174"/>
                  <a:pt x="2190316" y="677352"/>
                  <a:pt x="2190316" y="710877"/>
                </a:cubicBezTo>
                <a:cubicBezTo>
                  <a:pt x="2190316" y="744402"/>
                  <a:pt x="2163138" y="771580"/>
                  <a:pt x="2129613" y="771580"/>
                </a:cubicBezTo>
                <a:close/>
                <a:moveTo>
                  <a:pt x="1882179" y="777651"/>
                </a:moveTo>
                <a:cubicBezTo>
                  <a:pt x="1845301" y="777651"/>
                  <a:pt x="1815405" y="747755"/>
                  <a:pt x="1815405" y="710877"/>
                </a:cubicBezTo>
                <a:cubicBezTo>
                  <a:pt x="1815405" y="673999"/>
                  <a:pt x="1845301" y="644103"/>
                  <a:pt x="1882179" y="644103"/>
                </a:cubicBezTo>
                <a:cubicBezTo>
                  <a:pt x="1919057" y="644103"/>
                  <a:pt x="1948953" y="673999"/>
                  <a:pt x="1948953" y="710877"/>
                </a:cubicBezTo>
                <a:cubicBezTo>
                  <a:pt x="1948953" y="747755"/>
                  <a:pt x="1919057" y="777651"/>
                  <a:pt x="1882179" y="777651"/>
                </a:cubicBezTo>
                <a:close/>
                <a:moveTo>
                  <a:pt x="254730" y="951961"/>
                </a:moveTo>
                <a:cubicBezTo>
                  <a:pt x="248025" y="951961"/>
                  <a:pt x="242589" y="946525"/>
                  <a:pt x="242589" y="939820"/>
                </a:cubicBezTo>
                <a:cubicBezTo>
                  <a:pt x="242589" y="933115"/>
                  <a:pt x="248025" y="927679"/>
                  <a:pt x="254730" y="927679"/>
                </a:cubicBezTo>
                <a:cubicBezTo>
                  <a:pt x="261435" y="927679"/>
                  <a:pt x="266871" y="933115"/>
                  <a:pt x="266871" y="939820"/>
                </a:cubicBezTo>
                <a:cubicBezTo>
                  <a:pt x="266871" y="946525"/>
                  <a:pt x="261435" y="951961"/>
                  <a:pt x="254730" y="951961"/>
                </a:cubicBezTo>
                <a:close/>
                <a:moveTo>
                  <a:pt x="3508886" y="954996"/>
                </a:moveTo>
                <a:cubicBezTo>
                  <a:pt x="3502181" y="954996"/>
                  <a:pt x="3496745" y="949560"/>
                  <a:pt x="3496745" y="942855"/>
                </a:cubicBezTo>
                <a:cubicBezTo>
                  <a:pt x="3496745" y="936150"/>
                  <a:pt x="3502181" y="930714"/>
                  <a:pt x="3508886" y="930714"/>
                </a:cubicBezTo>
                <a:cubicBezTo>
                  <a:pt x="3515591" y="930714"/>
                  <a:pt x="3521027" y="936150"/>
                  <a:pt x="3521027" y="942855"/>
                </a:cubicBezTo>
                <a:cubicBezTo>
                  <a:pt x="3521027" y="949560"/>
                  <a:pt x="3515591" y="954996"/>
                  <a:pt x="3508886" y="954996"/>
                </a:cubicBezTo>
                <a:close/>
                <a:moveTo>
                  <a:pt x="491864" y="958030"/>
                </a:moveTo>
                <a:cubicBezTo>
                  <a:pt x="481806" y="958030"/>
                  <a:pt x="473653" y="949877"/>
                  <a:pt x="473653" y="939819"/>
                </a:cubicBezTo>
                <a:cubicBezTo>
                  <a:pt x="473653" y="929761"/>
                  <a:pt x="481806" y="921608"/>
                  <a:pt x="491864" y="921608"/>
                </a:cubicBezTo>
                <a:cubicBezTo>
                  <a:pt x="501922" y="921608"/>
                  <a:pt x="510075" y="929761"/>
                  <a:pt x="510075" y="939819"/>
                </a:cubicBezTo>
                <a:cubicBezTo>
                  <a:pt x="510075" y="949877"/>
                  <a:pt x="501922" y="958030"/>
                  <a:pt x="491864" y="958030"/>
                </a:cubicBezTo>
                <a:close/>
                <a:moveTo>
                  <a:pt x="3271751" y="961066"/>
                </a:moveTo>
                <a:cubicBezTo>
                  <a:pt x="3261693" y="961066"/>
                  <a:pt x="3253540" y="952913"/>
                  <a:pt x="3253540" y="942855"/>
                </a:cubicBezTo>
                <a:cubicBezTo>
                  <a:pt x="3253540" y="932797"/>
                  <a:pt x="3261693" y="924644"/>
                  <a:pt x="3271751" y="924644"/>
                </a:cubicBezTo>
                <a:cubicBezTo>
                  <a:pt x="3281809" y="924644"/>
                  <a:pt x="3289962" y="932797"/>
                  <a:pt x="3289962" y="942855"/>
                </a:cubicBezTo>
                <a:cubicBezTo>
                  <a:pt x="3289962" y="952913"/>
                  <a:pt x="3281809" y="961066"/>
                  <a:pt x="3271751" y="961066"/>
                </a:cubicBezTo>
                <a:close/>
                <a:moveTo>
                  <a:pt x="717924" y="964101"/>
                </a:moveTo>
                <a:cubicBezTo>
                  <a:pt x="704514" y="964101"/>
                  <a:pt x="693643" y="953230"/>
                  <a:pt x="693643" y="939820"/>
                </a:cubicBezTo>
                <a:cubicBezTo>
                  <a:pt x="693643" y="926410"/>
                  <a:pt x="704514" y="915539"/>
                  <a:pt x="717924" y="915539"/>
                </a:cubicBezTo>
                <a:cubicBezTo>
                  <a:pt x="731334" y="915539"/>
                  <a:pt x="742205" y="926410"/>
                  <a:pt x="742205" y="939820"/>
                </a:cubicBezTo>
                <a:cubicBezTo>
                  <a:pt x="742205" y="953230"/>
                  <a:pt x="731334" y="964101"/>
                  <a:pt x="717924" y="964101"/>
                </a:cubicBezTo>
                <a:close/>
                <a:moveTo>
                  <a:pt x="3045692" y="967136"/>
                </a:moveTo>
                <a:cubicBezTo>
                  <a:pt x="3032282" y="967136"/>
                  <a:pt x="3021411" y="956265"/>
                  <a:pt x="3021411" y="942855"/>
                </a:cubicBezTo>
                <a:cubicBezTo>
                  <a:pt x="3021411" y="929445"/>
                  <a:pt x="3032282" y="918574"/>
                  <a:pt x="3045692" y="918574"/>
                </a:cubicBezTo>
                <a:cubicBezTo>
                  <a:pt x="3059102" y="918574"/>
                  <a:pt x="3069973" y="929445"/>
                  <a:pt x="3069973" y="942855"/>
                </a:cubicBezTo>
                <a:cubicBezTo>
                  <a:pt x="3069973" y="956265"/>
                  <a:pt x="3059102" y="967136"/>
                  <a:pt x="3045692" y="967136"/>
                </a:cubicBezTo>
                <a:close/>
                <a:moveTo>
                  <a:pt x="951965" y="979276"/>
                </a:moveTo>
                <a:cubicBezTo>
                  <a:pt x="930174" y="979276"/>
                  <a:pt x="912508" y="961610"/>
                  <a:pt x="912508" y="939819"/>
                </a:cubicBezTo>
                <a:cubicBezTo>
                  <a:pt x="912508" y="918028"/>
                  <a:pt x="930174" y="900362"/>
                  <a:pt x="951965" y="900362"/>
                </a:cubicBezTo>
                <a:cubicBezTo>
                  <a:pt x="973756" y="900362"/>
                  <a:pt x="991422" y="918028"/>
                  <a:pt x="991422" y="939819"/>
                </a:cubicBezTo>
                <a:cubicBezTo>
                  <a:pt x="991422" y="961610"/>
                  <a:pt x="973756" y="979276"/>
                  <a:pt x="951965" y="979276"/>
                </a:cubicBezTo>
                <a:close/>
                <a:moveTo>
                  <a:pt x="2811650" y="982312"/>
                </a:moveTo>
                <a:cubicBezTo>
                  <a:pt x="2789859" y="982312"/>
                  <a:pt x="2772193" y="964646"/>
                  <a:pt x="2772193" y="942855"/>
                </a:cubicBezTo>
                <a:cubicBezTo>
                  <a:pt x="2772193" y="921064"/>
                  <a:pt x="2789859" y="903398"/>
                  <a:pt x="2811650" y="903398"/>
                </a:cubicBezTo>
                <a:cubicBezTo>
                  <a:pt x="2833441" y="903398"/>
                  <a:pt x="2851107" y="921064"/>
                  <a:pt x="2851107" y="942855"/>
                </a:cubicBezTo>
                <a:cubicBezTo>
                  <a:pt x="2851107" y="964646"/>
                  <a:pt x="2833441" y="982312"/>
                  <a:pt x="2811650" y="982312"/>
                </a:cubicBezTo>
                <a:close/>
                <a:moveTo>
                  <a:pt x="1167581" y="1000522"/>
                </a:moveTo>
                <a:cubicBezTo>
                  <a:pt x="1134056" y="1000522"/>
                  <a:pt x="1106878" y="973344"/>
                  <a:pt x="1106878" y="939819"/>
                </a:cubicBezTo>
                <a:cubicBezTo>
                  <a:pt x="1106878" y="906294"/>
                  <a:pt x="1134056" y="879116"/>
                  <a:pt x="1167581" y="879116"/>
                </a:cubicBezTo>
                <a:cubicBezTo>
                  <a:pt x="1201106" y="879116"/>
                  <a:pt x="1228284" y="906294"/>
                  <a:pt x="1228284" y="939819"/>
                </a:cubicBezTo>
                <a:cubicBezTo>
                  <a:pt x="1228284" y="973344"/>
                  <a:pt x="1201106" y="1000522"/>
                  <a:pt x="1167581" y="1000522"/>
                </a:cubicBezTo>
                <a:close/>
                <a:moveTo>
                  <a:pt x="2596034" y="1003558"/>
                </a:moveTo>
                <a:cubicBezTo>
                  <a:pt x="2562509" y="1003558"/>
                  <a:pt x="2535331" y="976380"/>
                  <a:pt x="2535331" y="942855"/>
                </a:cubicBezTo>
                <a:cubicBezTo>
                  <a:pt x="2535331" y="909330"/>
                  <a:pt x="2562509" y="882152"/>
                  <a:pt x="2596034" y="882152"/>
                </a:cubicBezTo>
                <a:cubicBezTo>
                  <a:pt x="2629559" y="882152"/>
                  <a:pt x="2656737" y="909330"/>
                  <a:pt x="2656737" y="942855"/>
                </a:cubicBezTo>
                <a:cubicBezTo>
                  <a:pt x="2656737" y="976380"/>
                  <a:pt x="2629559" y="1003558"/>
                  <a:pt x="2596034" y="1003558"/>
                </a:cubicBezTo>
                <a:close/>
                <a:moveTo>
                  <a:pt x="1403900" y="1015698"/>
                </a:moveTo>
                <a:cubicBezTo>
                  <a:pt x="1361993" y="1015698"/>
                  <a:pt x="1328021" y="981726"/>
                  <a:pt x="1328021" y="939819"/>
                </a:cubicBezTo>
                <a:cubicBezTo>
                  <a:pt x="1328021" y="897912"/>
                  <a:pt x="1361993" y="863940"/>
                  <a:pt x="1403900" y="863940"/>
                </a:cubicBezTo>
                <a:cubicBezTo>
                  <a:pt x="1445807" y="863940"/>
                  <a:pt x="1479779" y="897912"/>
                  <a:pt x="1479779" y="939819"/>
                </a:cubicBezTo>
                <a:cubicBezTo>
                  <a:pt x="1479779" y="981726"/>
                  <a:pt x="1445807" y="1015698"/>
                  <a:pt x="1403900" y="1015698"/>
                </a:cubicBezTo>
                <a:close/>
                <a:moveTo>
                  <a:pt x="2359715" y="1018733"/>
                </a:moveTo>
                <a:cubicBezTo>
                  <a:pt x="2317808" y="1018733"/>
                  <a:pt x="2283836" y="984761"/>
                  <a:pt x="2283836" y="942854"/>
                </a:cubicBezTo>
                <a:cubicBezTo>
                  <a:pt x="2283836" y="900947"/>
                  <a:pt x="2317808" y="866975"/>
                  <a:pt x="2359715" y="866975"/>
                </a:cubicBezTo>
                <a:cubicBezTo>
                  <a:pt x="2401622" y="866975"/>
                  <a:pt x="2435594" y="900947"/>
                  <a:pt x="2435594" y="942854"/>
                </a:cubicBezTo>
                <a:cubicBezTo>
                  <a:pt x="2435594" y="984761"/>
                  <a:pt x="2401622" y="1018733"/>
                  <a:pt x="2359715" y="1018733"/>
                </a:cubicBezTo>
                <a:close/>
                <a:moveTo>
                  <a:pt x="1634002" y="1039978"/>
                </a:moveTo>
                <a:cubicBezTo>
                  <a:pt x="1578685" y="1039978"/>
                  <a:pt x="1533842" y="995135"/>
                  <a:pt x="1533842" y="939818"/>
                </a:cubicBezTo>
                <a:cubicBezTo>
                  <a:pt x="1533842" y="884501"/>
                  <a:pt x="1578685" y="839658"/>
                  <a:pt x="1634002" y="839658"/>
                </a:cubicBezTo>
                <a:cubicBezTo>
                  <a:pt x="1689319" y="839658"/>
                  <a:pt x="1734162" y="884501"/>
                  <a:pt x="1734162" y="939818"/>
                </a:cubicBezTo>
                <a:cubicBezTo>
                  <a:pt x="1734162" y="995135"/>
                  <a:pt x="1689319" y="1039978"/>
                  <a:pt x="1634002" y="1039978"/>
                </a:cubicBezTo>
                <a:close/>
                <a:moveTo>
                  <a:pt x="2129613" y="1043015"/>
                </a:moveTo>
                <a:cubicBezTo>
                  <a:pt x="2074296" y="1043015"/>
                  <a:pt x="2029453" y="998172"/>
                  <a:pt x="2029453" y="942855"/>
                </a:cubicBezTo>
                <a:cubicBezTo>
                  <a:pt x="2029453" y="887538"/>
                  <a:pt x="2074296" y="842695"/>
                  <a:pt x="2129613" y="842695"/>
                </a:cubicBezTo>
                <a:cubicBezTo>
                  <a:pt x="2184930" y="842695"/>
                  <a:pt x="2229773" y="887538"/>
                  <a:pt x="2229773" y="942855"/>
                </a:cubicBezTo>
                <a:cubicBezTo>
                  <a:pt x="2229773" y="998172"/>
                  <a:pt x="2184930" y="1043015"/>
                  <a:pt x="2129613" y="1043015"/>
                </a:cubicBezTo>
                <a:close/>
                <a:moveTo>
                  <a:pt x="249109" y="1184147"/>
                </a:moveTo>
                <a:cubicBezTo>
                  <a:pt x="242404" y="1184147"/>
                  <a:pt x="236968" y="1178711"/>
                  <a:pt x="236968" y="1172006"/>
                </a:cubicBezTo>
                <a:cubicBezTo>
                  <a:pt x="236968" y="1165301"/>
                  <a:pt x="242404" y="1159865"/>
                  <a:pt x="249109" y="1159865"/>
                </a:cubicBezTo>
                <a:cubicBezTo>
                  <a:pt x="255814" y="1159865"/>
                  <a:pt x="261250" y="1165301"/>
                  <a:pt x="261250" y="1172006"/>
                </a:cubicBezTo>
                <a:cubicBezTo>
                  <a:pt x="261250" y="1178711"/>
                  <a:pt x="255814" y="1184147"/>
                  <a:pt x="249109" y="1184147"/>
                </a:cubicBezTo>
                <a:close/>
                <a:moveTo>
                  <a:pt x="3514506" y="1187182"/>
                </a:moveTo>
                <a:cubicBezTo>
                  <a:pt x="3507801" y="1187182"/>
                  <a:pt x="3502365" y="1181746"/>
                  <a:pt x="3502365" y="1175041"/>
                </a:cubicBezTo>
                <a:cubicBezTo>
                  <a:pt x="3502365" y="1168336"/>
                  <a:pt x="3507801" y="1162900"/>
                  <a:pt x="3514506" y="1162900"/>
                </a:cubicBezTo>
                <a:cubicBezTo>
                  <a:pt x="3521211" y="1162900"/>
                  <a:pt x="3526647" y="1168336"/>
                  <a:pt x="3526647" y="1175041"/>
                </a:cubicBezTo>
                <a:cubicBezTo>
                  <a:pt x="3526647" y="1181746"/>
                  <a:pt x="3521211" y="1187182"/>
                  <a:pt x="3514506" y="1187182"/>
                </a:cubicBezTo>
                <a:close/>
                <a:moveTo>
                  <a:pt x="486244" y="1196286"/>
                </a:moveTo>
                <a:cubicBezTo>
                  <a:pt x="472834" y="1196286"/>
                  <a:pt x="461963" y="1185415"/>
                  <a:pt x="461963" y="1172005"/>
                </a:cubicBezTo>
                <a:cubicBezTo>
                  <a:pt x="461963" y="1158595"/>
                  <a:pt x="472834" y="1147724"/>
                  <a:pt x="486244" y="1147724"/>
                </a:cubicBezTo>
                <a:cubicBezTo>
                  <a:pt x="499654" y="1147724"/>
                  <a:pt x="510525" y="1158595"/>
                  <a:pt x="510525" y="1172005"/>
                </a:cubicBezTo>
                <a:cubicBezTo>
                  <a:pt x="510525" y="1185415"/>
                  <a:pt x="499654" y="1196286"/>
                  <a:pt x="486244" y="1196286"/>
                </a:cubicBezTo>
                <a:close/>
                <a:moveTo>
                  <a:pt x="3277371" y="1199322"/>
                </a:moveTo>
                <a:cubicBezTo>
                  <a:pt x="3263961" y="1199322"/>
                  <a:pt x="3253090" y="1188451"/>
                  <a:pt x="3253090" y="1175041"/>
                </a:cubicBezTo>
                <a:cubicBezTo>
                  <a:pt x="3253090" y="1161631"/>
                  <a:pt x="3263961" y="1150760"/>
                  <a:pt x="3277371" y="1150760"/>
                </a:cubicBezTo>
                <a:cubicBezTo>
                  <a:pt x="3290781" y="1150760"/>
                  <a:pt x="3301652" y="1161631"/>
                  <a:pt x="3301652" y="1175041"/>
                </a:cubicBezTo>
                <a:cubicBezTo>
                  <a:pt x="3301652" y="1188451"/>
                  <a:pt x="3290781" y="1199322"/>
                  <a:pt x="3277371" y="1199322"/>
                </a:cubicBezTo>
                <a:close/>
                <a:moveTo>
                  <a:pt x="712304" y="1199323"/>
                </a:moveTo>
                <a:cubicBezTo>
                  <a:pt x="697217" y="1199323"/>
                  <a:pt x="684987" y="1187093"/>
                  <a:pt x="684987" y="1172006"/>
                </a:cubicBezTo>
                <a:cubicBezTo>
                  <a:pt x="684987" y="1156919"/>
                  <a:pt x="697217" y="1144689"/>
                  <a:pt x="712304" y="1144689"/>
                </a:cubicBezTo>
                <a:cubicBezTo>
                  <a:pt x="727391" y="1144689"/>
                  <a:pt x="739621" y="1156919"/>
                  <a:pt x="739621" y="1172006"/>
                </a:cubicBezTo>
                <a:cubicBezTo>
                  <a:pt x="739621" y="1187093"/>
                  <a:pt x="727391" y="1199323"/>
                  <a:pt x="712304" y="1199323"/>
                </a:cubicBezTo>
                <a:close/>
                <a:moveTo>
                  <a:pt x="3051311" y="1202358"/>
                </a:moveTo>
                <a:cubicBezTo>
                  <a:pt x="3036224" y="1202358"/>
                  <a:pt x="3023994" y="1190128"/>
                  <a:pt x="3023994" y="1175041"/>
                </a:cubicBezTo>
                <a:cubicBezTo>
                  <a:pt x="3023994" y="1159954"/>
                  <a:pt x="3036224" y="1147724"/>
                  <a:pt x="3051311" y="1147724"/>
                </a:cubicBezTo>
                <a:cubicBezTo>
                  <a:pt x="3066398" y="1147724"/>
                  <a:pt x="3078628" y="1159954"/>
                  <a:pt x="3078628" y="1175041"/>
                </a:cubicBezTo>
                <a:cubicBezTo>
                  <a:pt x="3078628" y="1190128"/>
                  <a:pt x="3066398" y="1202358"/>
                  <a:pt x="3051311" y="1202358"/>
                </a:cubicBezTo>
                <a:close/>
                <a:moveTo>
                  <a:pt x="946345" y="1232708"/>
                </a:moveTo>
                <a:cubicBezTo>
                  <a:pt x="912820" y="1232708"/>
                  <a:pt x="885642" y="1205530"/>
                  <a:pt x="885642" y="1172005"/>
                </a:cubicBezTo>
                <a:cubicBezTo>
                  <a:pt x="885642" y="1138480"/>
                  <a:pt x="912820" y="1111302"/>
                  <a:pt x="946345" y="1111302"/>
                </a:cubicBezTo>
                <a:cubicBezTo>
                  <a:pt x="979870" y="1111302"/>
                  <a:pt x="1007048" y="1138480"/>
                  <a:pt x="1007048" y="1172005"/>
                </a:cubicBezTo>
                <a:cubicBezTo>
                  <a:pt x="1007048" y="1205530"/>
                  <a:pt x="979870" y="1232708"/>
                  <a:pt x="946345" y="1232708"/>
                </a:cubicBezTo>
                <a:close/>
                <a:moveTo>
                  <a:pt x="2817270" y="1235743"/>
                </a:moveTo>
                <a:cubicBezTo>
                  <a:pt x="2783745" y="1235743"/>
                  <a:pt x="2756567" y="1208565"/>
                  <a:pt x="2756567" y="1175040"/>
                </a:cubicBezTo>
                <a:cubicBezTo>
                  <a:pt x="2756567" y="1141515"/>
                  <a:pt x="2783745" y="1114337"/>
                  <a:pt x="2817270" y="1114337"/>
                </a:cubicBezTo>
                <a:cubicBezTo>
                  <a:pt x="2850795" y="1114337"/>
                  <a:pt x="2877973" y="1141515"/>
                  <a:pt x="2877973" y="1175040"/>
                </a:cubicBezTo>
                <a:cubicBezTo>
                  <a:pt x="2877973" y="1208565"/>
                  <a:pt x="2850795" y="1235743"/>
                  <a:pt x="2817270" y="1235743"/>
                </a:cubicBezTo>
                <a:close/>
                <a:moveTo>
                  <a:pt x="1167249" y="1256989"/>
                </a:moveTo>
                <a:cubicBezTo>
                  <a:pt x="1120314" y="1256989"/>
                  <a:pt x="1082265" y="1218940"/>
                  <a:pt x="1082265" y="1172005"/>
                </a:cubicBezTo>
                <a:cubicBezTo>
                  <a:pt x="1082265" y="1125070"/>
                  <a:pt x="1120314" y="1087021"/>
                  <a:pt x="1167249" y="1087021"/>
                </a:cubicBezTo>
                <a:cubicBezTo>
                  <a:pt x="1214184" y="1087021"/>
                  <a:pt x="1252233" y="1125070"/>
                  <a:pt x="1252233" y="1172005"/>
                </a:cubicBezTo>
                <a:cubicBezTo>
                  <a:pt x="1252233" y="1218940"/>
                  <a:pt x="1214184" y="1256989"/>
                  <a:pt x="1167249" y="1256989"/>
                </a:cubicBezTo>
                <a:close/>
                <a:moveTo>
                  <a:pt x="2596367" y="1260025"/>
                </a:moveTo>
                <a:cubicBezTo>
                  <a:pt x="2549432" y="1260025"/>
                  <a:pt x="2511383" y="1221976"/>
                  <a:pt x="2511383" y="1175041"/>
                </a:cubicBezTo>
                <a:cubicBezTo>
                  <a:pt x="2511383" y="1128106"/>
                  <a:pt x="2549432" y="1090057"/>
                  <a:pt x="2596367" y="1090057"/>
                </a:cubicBezTo>
                <a:cubicBezTo>
                  <a:pt x="2643302" y="1090057"/>
                  <a:pt x="2681351" y="1128106"/>
                  <a:pt x="2681351" y="1175041"/>
                </a:cubicBezTo>
                <a:cubicBezTo>
                  <a:pt x="2681351" y="1221976"/>
                  <a:pt x="2643302" y="1260025"/>
                  <a:pt x="2596367" y="1260025"/>
                </a:cubicBezTo>
                <a:close/>
                <a:moveTo>
                  <a:pt x="2013259" y="1362572"/>
                </a:moveTo>
                <a:lnTo>
                  <a:pt x="2014964" y="1354128"/>
                </a:lnTo>
                <a:cubicBezTo>
                  <a:pt x="2021415" y="1338877"/>
                  <a:pt x="2030749" y="1325142"/>
                  <a:pt x="2042283" y="1313608"/>
                </a:cubicBezTo>
                <a:lnTo>
                  <a:pt x="2078345" y="1289295"/>
                </a:lnTo>
                <a:lnTo>
                  <a:pt x="2060564" y="1280747"/>
                </a:lnTo>
                <a:cubicBezTo>
                  <a:pt x="2040219" y="1267002"/>
                  <a:pt x="2024055" y="1247538"/>
                  <a:pt x="2014379" y="1224661"/>
                </a:cubicBezTo>
                <a:lnTo>
                  <a:pt x="2013809" y="1221838"/>
                </a:lnTo>
                <a:lnTo>
                  <a:pt x="2012524" y="1228204"/>
                </a:lnTo>
                <a:cubicBezTo>
                  <a:pt x="2002157" y="1252714"/>
                  <a:pt x="1984838" y="1273569"/>
                  <a:pt x="1963040" y="1288296"/>
                </a:cubicBezTo>
                <a:lnTo>
                  <a:pt x="1957515" y="1290952"/>
                </a:lnTo>
                <a:lnTo>
                  <a:pt x="1981568" y="1307169"/>
                </a:lnTo>
                <a:cubicBezTo>
                  <a:pt x="1993926" y="1319527"/>
                  <a:pt x="2003928" y="1334243"/>
                  <a:pt x="2010839" y="1350583"/>
                </a:cubicBezTo>
                <a:close/>
                <a:moveTo>
                  <a:pt x="1753846" y="1376813"/>
                </a:moveTo>
                <a:lnTo>
                  <a:pt x="1759141" y="1350583"/>
                </a:lnTo>
                <a:cubicBezTo>
                  <a:pt x="1766053" y="1334243"/>
                  <a:pt x="1776054" y="1319528"/>
                  <a:pt x="1788412" y="1307169"/>
                </a:cubicBezTo>
                <a:lnTo>
                  <a:pt x="1815619" y="1288826"/>
                </a:lnTo>
                <a:lnTo>
                  <a:pt x="1790097" y="1271618"/>
                </a:lnTo>
                <a:cubicBezTo>
                  <a:pt x="1777739" y="1259260"/>
                  <a:pt x="1767738" y="1244545"/>
                  <a:pt x="1760826" y="1228204"/>
                </a:cubicBezTo>
                <a:lnTo>
                  <a:pt x="1754368" y="1196215"/>
                </a:lnTo>
                <a:lnTo>
                  <a:pt x="1749238" y="1221627"/>
                </a:lnTo>
                <a:cubicBezTo>
                  <a:pt x="1742787" y="1236878"/>
                  <a:pt x="1733453" y="1250613"/>
                  <a:pt x="1721918" y="1262147"/>
                </a:cubicBezTo>
                <a:lnTo>
                  <a:pt x="1685713" y="1286557"/>
                </a:lnTo>
                <a:lnTo>
                  <a:pt x="1721334" y="1310574"/>
                </a:lnTo>
                <a:cubicBezTo>
                  <a:pt x="1732869" y="1322109"/>
                  <a:pt x="1742203" y="1335843"/>
                  <a:pt x="1748654" y="1351094"/>
                </a:cubicBezTo>
                <a:close/>
                <a:moveTo>
                  <a:pt x="6296" y="1406784"/>
                </a:moveTo>
                <a:cubicBezTo>
                  <a:pt x="2943" y="1406784"/>
                  <a:pt x="225" y="1404066"/>
                  <a:pt x="225" y="1400713"/>
                </a:cubicBezTo>
                <a:cubicBezTo>
                  <a:pt x="225" y="1397360"/>
                  <a:pt x="2943" y="1394642"/>
                  <a:pt x="6296" y="1394642"/>
                </a:cubicBezTo>
                <a:cubicBezTo>
                  <a:pt x="9649" y="1394642"/>
                  <a:pt x="12367" y="1397360"/>
                  <a:pt x="12367" y="1400713"/>
                </a:cubicBezTo>
                <a:cubicBezTo>
                  <a:pt x="12367" y="1404066"/>
                  <a:pt x="9649" y="1406784"/>
                  <a:pt x="6296" y="1406784"/>
                </a:cubicBezTo>
                <a:close/>
                <a:moveTo>
                  <a:pt x="254954" y="1418923"/>
                </a:moveTo>
                <a:cubicBezTo>
                  <a:pt x="246573" y="1418923"/>
                  <a:pt x="239778" y="1412128"/>
                  <a:pt x="239778" y="1403747"/>
                </a:cubicBezTo>
                <a:cubicBezTo>
                  <a:pt x="239778" y="1395366"/>
                  <a:pt x="246573" y="1388571"/>
                  <a:pt x="254954" y="1388571"/>
                </a:cubicBezTo>
                <a:cubicBezTo>
                  <a:pt x="263335" y="1388571"/>
                  <a:pt x="270130" y="1395366"/>
                  <a:pt x="270130" y="1403747"/>
                </a:cubicBezTo>
                <a:cubicBezTo>
                  <a:pt x="270130" y="1412128"/>
                  <a:pt x="263335" y="1418923"/>
                  <a:pt x="254954" y="1418923"/>
                </a:cubicBezTo>
                <a:close/>
                <a:moveTo>
                  <a:pt x="3508661" y="1421958"/>
                </a:moveTo>
                <a:cubicBezTo>
                  <a:pt x="3500280" y="1421958"/>
                  <a:pt x="3493485" y="1415163"/>
                  <a:pt x="3493485" y="1406782"/>
                </a:cubicBezTo>
                <a:cubicBezTo>
                  <a:pt x="3493485" y="1398401"/>
                  <a:pt x="3500280" y="1391606"/>
                  <a:pt x="3508661" y="1391606"/>
                </a:cubicBezTo>
                <a:cubicBezTo>
                  <a:pt x="3517042" y="1391606"/>
                  <a:pt x="3523837" y="1398401"/>
                  <a:pt x="3523837" y="1406782"/>
                </a:cubicBezTo>
                <a:cubicBezTo>
                  <a:pt x="3523837" y="1415163"/>
                  <a:pt x="3517042" y="1421958"/>
                  <a:pt x="3508661" y="1421958"/>
                </a:cubicBezTo>
                <a:close/>
                <a:moveTo>
                  <a:pt x="489055" y="1428030"/>
                </a:moveTo>
                <a:cubicBezTo>
                  <a:pt x="473968" y="1428030"/>
                  <a:pt x="461738" y="1415800"/>
                  <a:pt x="461738" y="1400713"/>
                </a:cubicBezTo>
                <a:cubicBezTo>
                  <a:pt x="461738" y="1385626"/>
                  <a:pt x="473968" y="1373396"/>
                  <a:pt x="489055" y="1373396"/>
                </a:cubicBezTo>
                <a:cubicBezTo>
                  <a:pt x="504142" y="1373396"/>
                  <a:pt x="516372" y="1385626"/>
                  <a:pt x="516372" y="1400713"/>
                </a:cubicBezTo>
                <a:cubicBezTo>
                  <a:pt x="516372" y="1415800"/>
                  <a:pt x="504142" y="1428030"/>
                  <a:pt x="489055" y="1428030"/>
                </a:cubicBezTo>
                <a:close/>
                <a:moveTo>
                  <a:pt x="3274560" y="1431065"/>
                </a:moveTo>
                <a:cubicBezTo>
                  <a:pt x="3259473" y="1431065"/>
                  <a:pt x="3247243" y="1418835"/>
                  <a:pt x="3247243" y="1403748"/>
                </a:cubicBezTo>
                <a:cubicBezTo>
                  <a:pt x="3247243" y="1388661"/>
                  <a:pt x="3259473" y="1376431"/>
                  <a:pt x="3274560" y="1376431"/>
                </a:cubicBezTo>
                <a:cubicBezTo>
                  <a:pt x="3289647" y="1376431"/>
                  <a:pt x="3301877" y="1388661"/>
                  <a:pt x="3301877" y="1403748"/>
                </a:cubicBezTo>
                <a:cubicBezTo>
                  <a:pt x="3301877" y="1418835"/>
                  <a:pt x="3289647" y="1431065"/>
                  <a:pt x="3274560" y="1431065"/>
                </a:cubicBezTo>
                <a:close/>
                <a:moveTo>
                  <a:pt x="715113" y="1440169"/>
                </a:moveTo>
                <a:cubicBezTo>
                  <a:pt x="693322" y="1440169"/>
                  <a:pt x="675656" y="1422503"/>
                  <a:pt x="675656" y="1400712"/>
                </a:cubicBezTo>
                <a:cubicBezTo>
                  <a:pt x="675656" y="1378921"/>
                  <a:pt x="693322" y="1361255"/>
                  <a:pt x="715113" y="1361255"/>
                </a:cubicBezTo>
                <a:cubicBezTo>
                  <a:pt x="736904" y="1361255"/>
                  <a:pt x="754570" y="1378921"/>
                  <a:pt x="754570" y="1400712"/>
                </a:cubicBezTo>
                <a:cubicBezTo>
                  <a:pt x="754570" y="1422503"/>
                  <a:pt x="736904" y="1440169"/>
                  <a:pt x="715113" y="1440169"/>
                </a:cubicBezTo>
                <a:close/>
                <a:moveTo>
                  <a:pt x="3048502" y="1443204"/>
                </a:moveTo>
                <a:cubicBezTo>
                  <a:pt x="3026711" y="1443204"/>
                  <a:pt x="3009045" y="1425538"/>
                  <a:pt x="3009045" y="1403747"/>
                </a:cubicBezTo>
                <a:cubicBezTo>
                  <a:pt x="3009045" y="1381956"/>
                  <a:pt x="3026711" y="1364290"/>
                  <a:pt x="3048502" y="1364290"/>
                </a:cubicBezTo>
                <a:cubicBezTo>
                  <a:pt x="3070293" y="1364290"/>
                  <a:pt x="3087959" y="1381956"/>
                  <a:pt x="3087959" y="1403747"/>
                </a:cubicBezTo>
                <a:cubicBezTo>
                  <a:pt x="3087959" y="1425538"/>
                  <a:pt x="3070293" y="1443204"/>
                  <a:pt x="3048502" y="1443204"/>
                </a:cubicBezTo>
                <a:close/>
                <a:moveTo>
                  <a:pt x="949155" y="1476591"/>
                </a:moveTo>
                <a:cubicBezTo>
                  <a:pt x="907248" y="1476591"/>
                  <a:pt x="873276" y="1442619"/>
                  <a:pt x="873276" y="1400712"/>
                </a:cubicBezTo>
                <a:cubicBezTo>
                  <a:pt x="873276" y="1358805"/>
                  <a:pt x="907248" y="1324833"/>
                  <a:pt x="949155" y="1324833"/>
                </a:cubicBezTo>
                <a:cubicBezTo>
                  <a:pt x="991062" y="1324833"/>
                  <a:pt x="1025034" y="1358805"/>
                  <a:pt x="1025034" y="1400712"/>
                </a:cubicBezTo>
                <a:cubicBezTo>
                  <a:pt x="1025034" y="1442619"/>
                  <a:pt x="991062" y="1476591"/>
                  <a:pt x="949155" y="1476591"/>
                </a:cubicBezTo>
                <a:close/>
                <a:moveTo>
                  <a:pt x="2814460" y="1479626"/>
                </a:moveTo>
                <a:cubicBezTo>
                  <a:pt x="2772553" y="1479626"/>
                  <a:pt x="2738581" y="1445654"/>
                  <a:pt x="2738581" y="1403747"/>
                </a:cubicBezTo>
                <a:cubicBezTo>
                  <a:pt x="2738581" y="1361840"/>
                  <a:pt x="2772553" y="1327868"/>
                  <a:pt x="2814460" y="1327868"/>
                </a:cubicBezTo>
                <a:cubicBezTo>
                  <a:pt x="2856367" y="1327868"/>
                  <a:pt x="2890339" y="1361840"/>
                  <a:pt x="2890339" y="1403747"/>
                </a:cubicBezTo>
                <a:cubicBezTo>
                  <a:pt x="2890339" y="1445654"/>
                  <a:pt x="2856367" y="1479626"/>
                  <a:pt x="2814460" y="1479626"/>
                </a:cubicBezTo>
                <a:close/>
                <a:moveTo>
                  <a:pt x="1164771" y="1503907"/>
                </a:moveTo>
                <a:cubicBezTo>
                  <a:pt x="1107778" y="1503907"/>
                  <a:pt x="1061576" y="1457705"/>
                  <a:pt x="1061576" y="1400712"/>
                </a:cubicBezTo>
                <a:cubicBezTo>
                  <a:pt x="1061576" y="1343719"/>
                  <a:pt x="1107778" y="1297517"/>
                  <a:pt x="1164771" y="1297517"/>
                </a:cubicBezTo>
                <a:cubicBezTo>
                  <a:pt x="1221764" y="1297517"/>
                  <a:pt x="1267966" y="1343719"/>
                  <a:pt x="1267966" y="1400712"/>
                </a:cubicBezTo>
                <a:cubicBezTo>
                  <a:pt x="1267966" y="1457705"/>
                  <a:pt x="1221764" y="1503907"/>
                  <a:pt x="1164771" y="1503907"/>
                </a:cubicBezTo>
                <a:close/>
                <a:moveTo>
                  <a:pt x="2598845" y="1506943"/>
                </a:moveTo>
                <a:cubicBezTo>
                  <a:pt x="2541852" y="1506943"/>
                  <a:pt x="2495650" y="1460741"/>
                  <a:pt x="2495650" y="1403748"/>
                </a:cubicBezTo>
                <a:cubicBezTo>
                  <a:pt x="2495650" y="1346755"/>
                  <a:pt x="2541852" y="1300553"/>
                  <a:pt x="2598845" y="1300553"/>
                </a:cubicBezTo>
                <a:cubicBezTo>
                  <a:pt x="2655838" y="1300553"/>
                  <a:pt x="2702040" y="1346755"/>
                  <a:pt x="2702040" y="1403748"/>
                </a:cubicBezTo>
                <a:cubicBezTo>
                  <a:pt x="2702040" y="1460741"/>
                  <a:pt x="2655838" y="1506943"/>
                  <a:pt x="2598845" y="1506943"/>
                </a:cubicBezTo>
                <a:close/>
                <a:moveTo>
                  <a:pt x="2017689" y="1534187"/>
                </a:moveTo>
                <a:lnTo>
                  <a:pt x="2025114" y="1523175"/>
                </a:lnTo>
                <a:lnTo>
                  <a:pt x="2054468" y="1503384"/>
                </a:lnTo>
                <a:lnTo>
                  <a:pt x="2034056" y="1484836"/>
                </a:lnTo>
                <a:cubicBezTo>
                  <a:pt x="2026262" y="1475392"/>
                  <a:pt x="2019802" y="1464806"/>
                  <a:pt x="2014964" y="1453368"/>
                </a:cubicBezTo>
                <a:lnTo>
                  <a:pt x="2013259" y="1444923"/>
                </a:lnTo>
                <a:lnTo>
                  <a:pt x="2010839" y="1456911"/>
                </a:lnTo>
                <a:cubicBezTo>
                  <a:pt x="2005655" y="1469166"/>
                  <a:pt x="1998734" y="1480507"/>
                  <a:pt x="1990384" y="1490626"/>
                </a:cubicBezTo>
                <a:lnTo>
                  <a:pt x="1981986" y="1498256"/>
                </a:lnTo>
                <a:lnTo>
                  <a:pt x="2003030" y="1512444"/>
                </a:lnTo>
                <a:close/>
                <a:moveTo>
                  <a:pt x="1750132" y="1537389"/>
                </a:moveTo>
                <a:lnTo>
                  <a:pt x="1766950" y="1512444"/>
                </a:lnTo>
                <a:lnTo>
                  <a:pt x="1787322" y="1498709"/>
                </a:lnTo>
                <a:lnTo>
                  <a:pt x="1759141" y="1456911"/>
                </a:lnTo>
                <a:lnTo>
                  <a:pt x="1753234" y="1427648"/>
                </a:lnTo>
                <a:lnTo>
                  <a:pt x="1748654" y="1450334"/>
                </a:lnTo>
                <a:cubicBezTo>
                  <a:pt x="1742203" y="1465585"/>
                  <a:pt x="1732869" y="1479320"/>
                  <a:pt x="1721334" y="1490854"/>
                </a:cubicBezTo>
                <a:lnTo>
                  <a:pt x="1708200" y="1499710"/>
                </a:lnTo>
                <a:lnTo>
                  <a:pt x="1738503" y="1520141"/>
                </a:lnTo>
                <a:close/>
                <a:moveTo>
                  <a:pt x="1507160" y="1544948"/>
                </a:moveTo>
                <a:lnTo>
                  <a:pt x="1523885" y="1520141"/>
                </a:lnTo>
                <a:lnTo>
                  <a:pt x="1554189" y="1499710"/>
                </a:lnTo>
                <a:lnTo>
                  <a:pt x="1541054" y="1490854"/>
                </a:lnTo>
                <a:cubicBezTo>
                  <a:pt x="1529520" y="1479320"/>
                  <a:pt x="1520185" y="1465585"/>
                  <a:pt x="1513735" y="1450334"/>
                </a:cubicBezTo>
                <a:lnTo>
                  <a:pt x="1510073" y="1432194"/>
                </a:lnTo>
                <a:lnTo>
                  <a:pt x="1507364" y="1445608"/>
                </a:lnTo>
                <a:cubicBezTo>
                  <a:pt x="1501528" y="1459406"/>
                  <a:pt x="1493083" y="1471833"/>
                  <a:pt x="1482647" y="1482269"/>
                </a:cubicBezTo>
                <a:lnTo>
                  <a:pt x="1454039" y="1501557"/>
                </a:lnTo>
                <a:lnTo>
                  <a:pt x="1454255" y="1501601"/>
                </a:lnTo>
                <a:cubicBezTo>
                  <a:pt x="1470595" y="1508512"/>
                  <a:pt x="1485311" y="1518513"/>
                  <a:pt x="1497669" y="1530871"/>
                </a:cubicBezTo>
                <a:close/>
                <a:moveTo>
                  <a:pt x="2256457" y="1547981"/>
                </a:moveTo>
                <a:lnTo>
                  <a:pt x="2265947" y="1533905"/>
                </a:lnTo>
                <a:lnTo>
                  <a:pt x="2309193" y="1504748"/>
                </a:lnTo>
                <a:lnTo>
                  <a:pt x="2298040" y="1499386"/>
                </a:lnTo>
                <a:cubicBezTo>
                  <a:pt x="2279632" y="1486950"/>
                  <a:pt x="2265008" y="1469340"/>
                  <a:pt x="2256253" y="1448642"/>
                </a:cubicBezTo>
                <a:lnTo>
                  <a:pt x="2253545" y="1435228"/>
                </a:lnTo>
                <a:lnTo>
                  <a:pt x="2249883" y="1453368"/>
                </a:lnTo>
                <a:cubicBezTo>
                  <a:pt x="2245045" y="1464806"/>
                  <a:pt x="2238585" y="1475392"/>
                  <a:pt x="2230791" y="1484836"/>
                </a:cubicBezTo>
                <a:lnTo>
                  <a:pt x="2210378" y="1503384"/>
                </a:lnTo>
                <a:lnTo>
                  <a:pt x="2239733" y="1523175"/>
                </a:lnTo>
                <a:close/>
                <a:moveTo>
                  <a:pt x="6296" y="1633520"/>
                </a:moveTo>
                <a:cubicBezTo>
                  <a:pt x="2943" y="1633520"/>
                  <a:pt x="225" y="1630802"/>
                  <a:pt x="225" y="1627449"/>
                </a:cubicBezTo>
                <a:cubicBezTo>
                  <a:pt x="225" y="1624096"/>
                  <a:pt x="2943" y="1621378"/>
                  <a:pt x="6296" y="1621378"/>
                </a:cubicBezTo>
                <a:cubicBezTo>
                  <a:pt x="9649" y="1621378"/>
                  <a:pt x="12367" y="1624096"/>
                  <a:pt x="12367" y="1627449"/>
                </a:cubicBezTo>
                <a:cubicBezTo>
                  <a:pt x="12367" y="1630802"/>
                  <a:pt x="9649" y="1633520"/>
                  <a:pt x="6296" y="1633520"/>
                </a:cubicBezTo>
                <a:close/>
                <a:moveTo>
                  <a:pt x="257989" y="1657800"/>
                </a:moveTo>
                <a:cubicBezTo>
                  <a:pt x="244579" y="1657800"/>
                  <a:pt x="233708" y="1646929"/>
                  <a:pt x="233708" y="1633519"/>
                </a:cubicBezTo>
                <a:cubicBezTo>
                  <a:pt x="233708" y="1620109"/>
                  <a:pt x="244579" y="1609238"/>
                  <a:pt x="257989" y="1609238"/>
                </a:cubicBezTo>
                <a:cubicBezTo>
                  <a:pt x="271399" y="1609238"/>
                  <a:pt x="282270" y="1620109"/>
                  <a:pt x="282270" y="1633519"/>
                </a:cubicBezTo>
                <a:cubicBezTo>
                  <a:pt x="282270" y="1646929"/>
                  <a:pt x="271399" y="1657800"/>
                  <a:pt x="257989" y="1657800"/>
                </a:cubicBezTo>
                <a:close/>
                <a:moveTo>
                  <a:pt x="489055" y="1657801"/>
                </a:moveTo>
                <a:cubicBezTo>
                  <a:pt x="472292" y="1657801"/>
                  <a:pt x="458703" y="1644212"/>
                  <a:pt x="458703" y="1627449"/>
                </a:cubicBezTo>
                <a:cubicBezTo>
                  <a:pt x="458703" y="1610686"/>
                  <a:pt x="472292" y="1597097"/>
                  <a:pt x="489055" y="1597097"/>
                </a:cubicBezTo>
                <a:cubicBezTo>
                  <a:pt x="505818" y="1597097"/>
                  <a:pt x="519407" y="1610686"/>
                  <a:pt x="519407" y="1627449"/>
                </a:cubicBezTo>
                <a:cubicBezTo>
                  <a:pt x="519407" y="1644212"/>
                  <a:pt x="505818" y="1657801"/>
                  <a:pt x="489055" y="1657801"/>
                </a:cubicBezTo>
                <a:close/>
                <a:moveTo>
                  <a:pt x="3505626" y="1660835"/>
                </a:moveTo>
                <a:cubicBezTo>
                  <a:pt x="3492216" y="1660835"/>
                  <a:pt x="3481345" y="1649964"/>
                  <a:pt x="3481345" y="1636554"/>
                </a:cubicBezTo>
                <a:cubicBezTo>
                  <a:pt x="3481345" y="1623144"/>
                  <a:pt x="3492216" y="1612273"/>
                  <a:pt x="3505626" y="1612273"/>
                </a:cubicBezTo>
                <a:cubicBezTo>
                  <a:pt x="3519036" y="1612273"/>
                  <a:pt x="3529907" y="1623144"/>
                  <a:pt x="3529907" y="1636554"/>
                </a:cubicBezTo>
                <a:cubicBezTo>
                  <a:pt x="3529907" y="1649964"/>
                  <a:pt x="3519036" y="1660835"/>
                  <a:pt x="3505626" y="1660835"/>
                </a:cubicBezTo>
                <a:close/>
                <a:moveTo>
                  <a:pt x="3784288" y="1660835"/>
                </a:moveTo>
                <a:cubicBezTo>
                  <a:pt x="3779238" y="1660835"/>
                  <a:pt x="3775144" y="1656741"/>
                  <a:pt x="3775144" y="1651691"/>
                </a:cubicBezTo>
                <a:cubicBezTo>
                  <a:pt x="3775144" y="1646641"/>
                  <a:pt x="3779238" y="1642547"/>
                  <a:pt x="3784288" y="1642547"/>
                </a:cubicBezTo>
                <a:cubicBezTo>
                  <a:pt x="3789338" y="1642547"/>
                  <a:pt x="3793432" y="1646641"/>
                  <a:pt x="3793432" y="1651691"/>
                </a:cubicBezTo>
                <a:cubicBezTo>
                  <a:pt x="3793432" y="1656741"/>
                  <a:pt x="3789338" y="1660835"/>
                  <a:pt x="3784288" y="1660835"/>
                </a:cubicBezTo>
                <a:close/>
                <a:moveTo>
                  <a:pt x="3274560" y="1660836"/>
                </a:moveTo>
                <a:cubicBezTo>
                  <a:pt x="3257797" y="1660836"/>
                  <a:pt x="3244208" y="1647247"/>
                  <a:pt x="3244208" y="1630484"/>
                </a:cubicBezTo>
                <a:cubicBezTo>
                  <a:pt x="3244208" y="1613721"/>
                  <a:pt x="3257797" y="1600132"/>
                  <a:pt x="3274560" y="1600132"/>
                </a:cubicBezTo>
                <a:cubicBezTo>
                  <a:pt x="3291323" y="1600132"/>
                  <a:pt x="3304912" y="1613721"/>
                  <a:pt x="3304912" y="1630484"/>
                </a:cubicBezTo>
                <a:cubicBezTo>
                  <a:pt x="3304912" y="1647247"/>
                  <a:pt x="3291323" y="1660836"/>
                  <a:pt x="3274560" y="1660836"/>
                </a:cubicBezTo>
                <a:close/>
                <a:moveTo>
                  <a:pt x="715113" y="1688151"/>
                </a:moveTo>
                <a:cubicBezTo>
                  <a:pt x="681588" y="1688151"/>
                  <a:pt x="654410" y="1660973"/>
                  <a:pt x="654410" y="1627448"/>
                </a:cubicBezTo>
                <a:cubicBezTo>
                  <a:pt x="654410" y="1593923"/>
                  <a:pt x="681588" y="1566745"/>
                  <a:pt x="715113" y="1566745"/>
                </a:cubicBezTo>
                <a:cubicBezTo>
                  <a:pt x="748638" y="1566745"/>
                  <a:pt x="775816" y="1593923"/>
                  <a:pt x="775816" y="1627448"/>
                </a:cubicBezTo>
                <a:cubicBezTo>
                  <a:pt x="775816" y="1660973"/>
                  <a:pt x="748638" y="1688151"/>
                  <a:pt x="715113" y="1688151"/>
                </a:cubicBezTo>
                <a:close/>
                <a:moveTo>
                  <a:pt x="3048502" y="1691187"/>
                </a:moveTo>
                <a:cubicBezTo>
                  <a:pt x="3014977" y="1691187"/>
                  <a:pt x="2987799" y="1664009"/>
                  <a:pt x="2987799" y="1630484"/>
                </a:cubicBezTo>
                <a:cubicBezTo>
                  <a:pt x="2987799" y="1596959"/>
                  <a:pt x="3014977" y="1569781"/>
                  <a:pt x="3048502" y="1569781"/>
                </a:cubicBezTo>
                <a:cubicBezTo>
                  <a:pt x="3082027" y="1569781"/>
                  <a:pt x="3109205" y="1596959"/>
                  <a:pt x="3109205" y="1630484"/>
                </a:cubicBezTo>
                <a:cubicBezTo>
                  <a:pt x="3109205" y="1664009"/>
                  <a:pt x="3082027" y="1691187"/>
                  <a:pt x="3048502" y="1691187"/>
                </a:cubicBezTo>
                <a:close/>
                <a:moveTo>
                  <a:pt x="949155" y="1718503"/>
                </a:moveTo>
                <a:cubicBezTo>
                  <a:pt x="898867" y="1718503"/>
                  <a:pt x="858100" y="1677736"/>
                  <a:pt x="858100" y="1627448"/>
                </a:cubicBezTo>
                <a:cubicBezTo>
                  <a:pt x="858100" y="1577160"/>
                  <a:pt x="898867" y="1536393"/>
                  <a:pt x="949155" y="1536393"/>
                </a:cubicBezTo>
                <a:cubicBezTo>
                  <a:pt x="999443" y="1536393"/>
                  <a:pt x="1040210" y="1577160"/>
                  <a:pt x="1040210" y="1627448"/>
                </a:cubicBezTo>
                <a:cubicBezTo>
                  <a:pt x="1040210" y="1677736"/>
                  <a:pt x="999443" y="1718503"/>
                  <a:pt x="949155" y="1718503"/>
                </a:cubicBezTo>
                <a:close/>
                <a:moveTo>
                  <a:pt x="2814460" y="1721539"/>
                </a:moveTo>
                <a:cubicBezTo>
                  <a:pt x="2764172" y="1721539"/>
                  <a:pt x="2723405" y="1680772"/>
                  <a:pt x="2723405" y="1630484"/>
                </a:cubicBezTo>
                <a:cubicBezTo>
                  <a:pt x="2723405" y="1580196"/>
                  <a:pt x="2764172" y="1539429"/>
                  <a:pt x="2814460" y="1539429"/>
                </a:cubicBezTo>
                <a:cubicBezTo>
                  <a:pt x="2864748" y="1539429"/>
                  <a:pt x="2905515" y="1580196"/>
                  <a:pt x="2905515" y="1630484"/>
                </a:cubicBezTo>
                <a:cubicBezTo>
                  <a:pt x="2905515" y="1680772"/>
                  <a:pt x="2864748" y="1721539"/>
                  <a:pt x="2814460" y="1721539"/>
                </a:cubicBezTo>
                <a:close/>
                <a:moveTo>
                  <a:pt x="2016121" y="1742372"/>
                </a:moveTo>
                <a:lnTo>
                  <a:pt x="2024426" y="1736773"/>
                </a:lnTo>
                <a:lnTo>
                  <a:pt x="2017689" y="1726781"/>
                </a:lnTo>
                <a:lnTo>
                  <a:pt x="2011649" y="1735740"/>
                </a:lnTo>
                <a:close/>
                <a:moveTo>
                  <a:pt x="1748011" y="1742716"/>
                </a:moveTo>
                <a:lnTo>
                  <a:pt x="1753412" y="1734706"/>
                </a:lnTo>
                <a:lnTo>
                  <a:pt x="1756315" y="1732749"/>
                </a:lnTo>
                <a:lnTo>
                  <a:pt x="1748087" y="1720545"/>
                </a:lnTo>
                <a:lnTo>
                  <a:pt x="1738503" y="1734759"/>
                </a:lnTo>
                <a:lnTo>
                  <a:pt x="1737356" y="1735532"/>
                </a:lnTo>
                <a:close/>
                <a:moveTo>
                  <a:pt x="1509503" y="1755014"/>
                </a:moveTo>
                <a:lnTo>
                  <a:pt x="1515962" y="1745434"/>
                </a:lnTo>
                <a:lnTo>
                  <a:pt x="1527840" y="1737425"/>
                </a:lnTo>
                <a:lnTo>
                  <a:pt x="1523885" y="1734759"/>
                </a:lnTo>
                <a:lnTo>
                  <a:pt x="1507159" y="1709952"/>
                </a:lnTo>
                <a:lnTo>
                  <a:pt x="1497669" y="1724027"/>
                </a:lnTo>
                <a:lnTo>
                  <a:pt x="1480606" y="1735531"/>
                </a:lnTo>
                <a:close/>
                <a:moveTo>
                  <a:pt x="2254114" y="1755017"/>
                </a:moveTo>
                <a:lnTo>
                  <a:pt x="2280763" y="1737050"/>
                </a:lnTo>
                <a:lnTo>
                  <a:pt x="2265947" y="1727061"/>
                </a:lnTo>
                <a:lnTo>
                  <a:pt x="2256458" y="1712986"/>
                </a:lnTo>
                <a:lnTo>
                  <a:pt x="2239733" y="1737793"/>
                </a:lnTo>
                <a:lnTo>
                  <a:pt x="2238025" y="1738944"/>
                </a:lnTo>
                <a:lnTo>
                  <a:pt x="2247655" y="1745437"/>
                </a:lnTo>
                <a:close/>
                <a:moveTo>
                  <a:pt x="1276757" y="1785582"/>
                </a:moveTo>
                <a:lnTo>
                  <a:pt x="1296591" y="1756165"/>
                </a:lnTo>
                <a:lnTo>
                  <a:pt x="1322509" y="1738690"/>
                </a:lnTo>
                <a:lnTo>
                  <a:pt x="1295698" y="1714328"/>
                </a:lnTo>
                <a:cubicBezTo>
                  <a:pt x="1287347" y="1704209"/>
                  <a:pt x="1280426" y="1692868"/>
                  <a:pt x="1275242" y="1680613"/>
                </a:cubicBezTo>
                <a:lnTo>
                  <a:pt x="1274646" y="1677659"/>
                </a:lnTo>
                <a:lnTo>
                  <a:pt x="1250619" y="1713296"/>
                </a:lnTo>
                <a:lnTo>
                  <a:pt x="1215965" y="1736660"/>
                </a:lnTo>
                <a:lnTo>
                  <a:pt x="1220745" y="1737625"/>
                </a:lnTo>
                <a:cubicBezTo>
                  <a:pt x="1237085" y="1744536"/>
                  <a:pt x="1251800" y="1754537"/>
                  <a:pt x="1264159" y="1766896"/>
                </a:cubicBezTo>
                <a:close/>
                <a:moveTo>
                  <a:pt x="2486860" y="1785584"/>
                </a:moveTo>
                <a:lnTo>
                  <a:pt x="2499458" y="1766899"/>
                </a:lnTo>
                <a:cubicBezTo>
                  <a:pt x="2511817" y="1754540"/>
                  <a:pt x="2526532" y="1744539"/>
                  <a:pt x="2542873" y="1737628"/>
                </a:cubicBezTo>
                <a:lnTo>
                  <a:pt x="2544191" y="1737362"/>
                </a:lnTo>
                <a:lnTo>
                  <a:pt x="2512997" y="1716331"/>
                </a:lnTo>
                <a:lnTo>
                  <a:pt x="2488970" y="1680694"/>
                </a:lnTo>
                <a:lnTo>
                  <a:pt x="2488374" y="1683647"/>
                </a:lnTo>
                <a:cubicBezTo>
                  <a:pt x="2483191" y="1695902"/>
                  <a:pt x="2476269" y="1707243"/>
                  <a:pt x="2467919" y="1717362"/>
                </a:cubicBezTo>
                <a:lnTo>
                  <a:pt x="2443023" y="1739983"/>
                </a:lnTo>
                <a:lnTo>
                  <a:pt x="2467027" y="1756167"/>
                </a:lnTo>
                <a:close/>
                <a:moveTo>
                  <a:pt x="9106" y="1872580"/>
                </a:moveTo>
                <a:cubicBezTo>
                  <a:pt x="4077" y="1872580"/>
                  <a:pt x="0" y="1868503"/>
                  <a:pt x="0" y="1863474"/>
                </a:cubicBezTo>
                <a:cubicBezTo>
                  <a:pt x="0" y="1858445"/>
                  <a:pt x="4077" y="1854368"/>
                  <a:pt x="9106" y="1854368"/>
                </a:cubicBezTo>
                <a:cubicBezTo>
                  <a:pt x="14135" y="1854368"/>
                  <a:pt x="18212" y="1858445"/>
                  <a:pt x="18212" y="1863474"/>
                </a:cubicBezTo>
                <a:cubicBezTo>
                  <a:pt x="18212" y="1868503"/>
                  <a:pt x="14135" y="1872580"/>
                  <a:pt x="9106" y="1872580"/>
                </a:cubicBezTo>
                <a:close/>
                <a:moveTo>
                  <a:pt x="257764" y="1887756"/>
                </a:moveTo>
                <a:cubicBezTo>
                  <a:pt x="242677" y="1887756"/>
                  <a:pt x="230447" y="1875526"/>
                  <a:pt x="230447" y="1860439"/>
                </a:cubicBezTo>
                <a:cubicBezTo>
                  <a:pt x="230447" y="1845352"/>
                  <a:pt x="242677" y="1833122"/>
                  <a:pt x="257764" y="1833122"/>
                </a:cubicBezTo>
                <a:cubicBezTo>
                  <a:pt x="272851" y="1833122"/>
                  <a:pt x="285081" y="1845352"/>
                  <a:pt x="285081" y="1860439"/>
                </a:cubicBezTo>
                <a:cubicBezTo>
                  <a:pt x="285081" y="1875526"/>
                  <a:pt x="272851" y="1887756"/>
                  <a:pt x="257764" y="1887756"/>
                </a:cubicBezTo>
                <a:close/>
                <a:moveTo>
                  <a:pt x="3505852" y="1887758"/>
                </a:moveTo>
                <a:cubicBezTo>
                  <a:pt x="3490765" y="1887758"/>
                  <a:pt x="3478535" y="1875528"/>
                  <a:pt x="3478535" y="1860441"/>
                </a:cubicBezTo>
                <a:cubicBezTo>
                  <a:pt x="3478535" y="1845354"/>
                  <a:pt x="3490765" y="1833124"/>
                  <a:pt x="3505852" y="1833124"/>
                </a:cubicBezTo>
                <a:cubicBezTo>
                  <a:pt x="3520939" y="1833124"/>
                  <a:pt x="3533169" y="1845354"/>
                  <a:pt x="3533169" y="1860441"/>
                </a:cubicBezTo>
                <a:cubicBezTo>
                  <a:pt x="3533169" y="1875528"/>
                  <a:pt x="3520939" y="1887758"/>
                  <a:pt x="3505852" y="1887758"/>
                </a:cubicBezTo>
                <a:close/>
                <a:moveTo>
                  <a:pt x="3781201" y="1887759"/>
                </a:moveTo>
                <a:cubicBezTo>
                  <a:pt x="3776151" y="1887759"/>
                  <a:pt x="3772057" y="1883665"/>
                  <a:pt x="3772057" y="1878615"/>
                </a:cubicBezTo>
                <a:cubicBezTo>
                  <a:pt x="3772057" y="1873565"/>
                  <a:pt x="3776151" y="1869471"/>
                  <a:pt x="3781201" y="1869471"/>
                </a:cubicBezTo>
                <a:cubicBezTo>
                  <a:pt x="3786251" y="1869471"/>
                  <a:pt x="3790345" y="1873565"/>
                  <a:pt x="3790345" y="1878615"/>
                </a:cubicBezTo>
                <a:cubicBezTo>
                  <a:pt x="3790345" y="1883665"/>
                  <a:pt x="3786251" y="1887759"/>
                  <a:pt x="3781201" y="1887759"/>
                </a:cubicBezTo>
                <a:close/>
                <a:moveTo>
                  <a:pt x="491864" y="1909002"/>
                </a:moveTo>
                <a:cubicBezTo>
                  <a:pt x="466720" y="1909002"/>
                  <a:pt x="446337" y="1888618"/>
                  <a:pt x="446337" y="1863474"/>
                </a:cubicBezTo>
                <a:cubicBezTo>
                  <a:pt x="446337" y="1838330"/>
                  <a:pt x="466720" y="1817946"/>
                  <a:pt x="491864" y="1817946"/>
                </a:cubicBezTo>
                <a:cubicBezTo>
                  <a:pt x="517008" y="1817946"/>
                  <a:pt x="537391" y="1838330"/>
                  <a:pt x="537391" y="1863474"/>
                </a:cubicBezTo>
                <a:cubicBezTo>
                  <a:pt x="537391" y="1888618"/>
                  <a:pt x="517008" y="1909002"/>
                  <a:pt x="491864" y="1909002"/>
                </a:cubicBezTo>
                <a:close/>
                <a:moveTo>
                  <a:pt x="3271752" y="1909004"/>
                </a:moveTo>
                <a:cubicBezTo>
                  <a:pt x="3246608" y="1909004"/>
                  <a:pt x="3226225" y="1888621"/>
                  <a:pt x="3226225" y="1863477"/>
                </a:cubicBezTo>
                <a:cubicBezTo>
                  <a:pt x="3226225" y="1838333"/>
                  <a:pt x="3246608" y="1817950"/>
                  <a:pt x="3271752" y="1817950"/>
                </a:cubicBezTo>
                <a:cubicBezTo>
                  <a:pt x="3296896" y="1817950"/>
                  <a:pt x="3317279" y="1838333"/>
                  <a:pt x="3317279" y="1863477"/>
                </a:cubicBezTo>
                <a:cubicBezTo>
                  <a:pt x="3317279" y="1888621"/>
                  <a:pt x="3296896" y="1909004"/>
                  <a:pt x="3271752" y="1909004"/>
                </a:cubicBezTo>
                <a:close/>
                <a:moveTo>
                  <a:pt x="717924" y="1939353"/>
                </a:moveTo>
                <a:cubicBezTo>
                  <a:pt x="676017" y="1939353"/>
                  <a:pt x="642045" y="1905381"/>
                  <a:pt x="642045" y="1863474"/>
                </a:cubicBezTo>
                <a:cubicBezTo>
                  <a:pt x="642045" y="1821567"/>
                  <a:pt x="676017" y="1787595"/>
                  <a:pt x="717924" y="1787595"/>
                </a:cubicBezTo>
                <a:cubicBezTo>
                  <a:pt x="759831" y="1787595"/>
                  <a:pt x="793803" y="1821567"/>
                  <a:pt x="793803" y="1863474"/>
                </a:cubicBezTo>
                <a:cubicBezTo>
                  <a:pt x="793803" y="1905381"/>
                  <a:pt x="759831" y="1939353"/>
                  <a:pt x="717924" y="1939353"/>
                </a:cubicBezTo>
                <a:close/>
                <a:moveTo>
                  <a:pt x="3045693" y="1939356"/>
                </a:moveTo>
                <a:cubicBezTo>
                  <a:pt x="3003786" y="1939356"/>
                  <a:pt x="2969814" y="1905384"/>
                  <a:pt x="2969814" y="1863477"/>
                </a:cubicBezTo>
                <a:cubicBezTo>
                  <a:pt x="2969814" y="1821570"/>
                  <a:pt x="3003786" y="1787598"/>
                  <a:pt x="3045693" y="1787598"/>
                </a:cubicBezTo>
                <a:cubicBezTo>
                  <a:pt x="3087600" y="1787598"/>
                  <a:pt x="3121572" y="1821570"/>
                  <a:pt x="3121572" y="1863477"/>
                </a:cubicBezTo>
                <a:cubicBezTo>
                  <a:pt x="3121572" y="1905384"/>
                  <a:pt x="3087600" y="1939356"/>
                  <a:pt x="3045693" y="1939356"/>
                </a:cubicBezTo>
                <a:close/>
                <a:moveTo>
                  <a:pt x="2017690" y="2000521"/>
                </a:moveTo>
                <a:lnTo>
                  <a:pt x="2024588" y="1990290"/>
                </a:lnTo>
                <a:lnTo>
                  <a:pt x="2016121" y="1984581"/>
                </a:lnTo>
                <a:lnTo>
                  <a:pt x="2011532" y="1991388"/>
                </a:lnTo>
                <a:close/>
                <a:moveTo>
                  <a:pt x="1749111" y="2005242"/>
                </a:moveTo>
                <a:lnTo>
                  <a:pt x="1756478" y="1994315"/>
                </a:lnTo>
                <a:lnTo>
                  <a:pt x="1753411" y="1992247"/>
                </a:lnTo>
                <a:lnTo>
                  <a:pt x="1748008" y="1984233"/>
                </a:lnTo>
                <a:lnTo>
                  <a:pt x="1739028" y="1990288"/>
                </a:lnTo>
                <a:close/>
                <a:moveTo>
                  <a:pt x="1507158" y="2014313"/>
                </a:moveTo>
                <a:lnTo>
                  <a:pt x="1523883" y="1989507"/>
                </a:lnTo>
                <a:lnTo>
                  <a:pt x="1525850" y="1988180"/>
                </a:lnTo>
                <a:lnTo>
                  <a:pt x="1515962" y="1981514"/>
                </a:lnTo>
                <a:lnTo>
                  <a:pt x="1509503" y="1971934"/>
                </a:lnTo>
                <a:lnTo>
                  <a:pt x="1482595" y="1990075"/>
                </a:lnTo>
                <a:lnTo>
                  <a:pt x="1497668" y="2000238"/>
                </a:lnTo>
                <a:close/>
                <a:moveTo>
                  <a:pt x="2256459" y="2014316"/>
                </a:moveTo>
                <a:lnTo>
                  <a:pt x="2265949" y="2000241"/>
                </a:lnTo>
                <a:lnTo>
                  <a:pt x="2281023" y="1990078"/>
                </a:lnTo>
                <a:lnTo>
                  <a:pt x="2254114" y="1971936"/>
                </a:lnTo>
                <a:lnTo>
                  <a:pt x="2247655" y="1981516"/>
                </a:lnTo>
                <a:lnTo>
                  <a:pt x="2237767" y="1988183"/>
                </a:lnTo>
                <a:lnTo>
                  <a:pt x="2239733" y="1989509"/>
                </a:lnTo>
                <a:close/>
                <a:moveTo>
                  <a:pt x="1274645" y="2046606"/>
                </a:moveTo>
                <a:lnTo>
                  <a:pt x="1275241" y="2043652"/>
                </a:lnTo>
                <a:cubicBezTo>
                  <a:pt x="1280425" y="2031397"/>
                  <a:pt x="1287346" y="2020055"/>
                  <a:pt x="1295697" y="2009937"/>
                </a:cubicBezTo>
                <a:lnTo>
                  <a:pt x="1320814" y="1987115"/>
                </a:lnTo>
                <a:lnTo>
                  <a:pt x="1296591" y="1970783"/>
                </a:lnTo>
                <a:lnTo>
                  <a:pt x="1276757" y="1941366"/>
                </a:lnTo>
                <a:lnTo>
                  <a:pt x="1264159" y="1960052"/>
                </a:lnTo>
                <a:cubicBezTo>
                  <a:pt x="1251801" y="1972410"/>
                  <a:pt x="1237085" y="1982411"/>
                  <a:pt x="1220745" y="1989323"/>
                </a:cubicBezTo>
                <a:lnTo>
                  <a:pt x="1219026" y="1989670"/>
                </a:lnTo>
                <a:lnTo>
                  <a:pt x="1250618" y="2010970"/>
                </a:lnTo>
                <a:close/>
                <a:moveTo>
                  <a:pt x="2488972" y="2046609"/>
                </a:moveTo>
                <a:lnTo>
                  <a:pt x="2512999" y="2010972"/>
                </a:lnTo>
                <a:lnTo>
                  <a:pt x="2544590" y="1989672"/>
                </a:lnTo>
                <a:lnTo>
                  <a:pt x="2542872" y="1989326"/>
                </a:lnTo>
                <a:cubicBezTo>
                  <a:pt x="2526532" y="1982414"/>
                  <a:pt x="2511817" y="1972413"/>
                  <a:pt x="2499458" y="1960055"/>
                </a:cubicBezTo>
                <a:lnTo>
                  <a:pt x="2486860" y="1941369"/>
                </a:lnTo>
                <a:lnTo>
                  <a:pt x="2467027" y="1970785"/>
                </a:lnTo>
                <a:lnTo>
                  <a:pt x="2442803" y="1987117"/>
                </a:lnTo>
                <a:lnTo>
                  <a:pt x="2467920" y="2009940"/>
                </a:lnTo>
                <a:cubicBezTo>
                  <a:pt x="2476271" y="2020058"/>
                  <a:pt x="2483192" y="2031400"/>
                  <a:pt x="2488376" y="2043655"/>
                </a:cubicBezTo>
                <a:close/>
                <a:moveTo>
                  <a:pt x="6296" y="2102887"/>
                </a:moveTo>
                <a:cubicBezTo>
                  <a:pt x="2943" y="2102887"/>
                  <a:pt x="225" y="2100169"/>
                  <a:pt x="225" y="2096816"/>
                </a:cubicBezTo>
                <a:cubicBezTo>
                  <a:pt x="225" y="2093463"/>
                  <a:pt x="2943" y="2090745"/>
                  <a:pt x="6296" y="2090745"/>
                </a:cubicBezTo>
                <a:cubicBezTo>
                  <a:pt x="9649" y="2090745"/>
                  <a:pt x="12367" y="2093463"/>
                  <a:pt x="12367" y="2096816"/>
                </a:cubicBezTo>
                <a:cubicBezTo>
                  <a:pt x="12367" y="2100169"/>
                  <a:pt x="9649" y="2102887"/>
                  <a:pt x="6296" y="2102887"/>
                </a:cubicBezTo>
                <a:close/>
                <a:moveTo>
                  <a:pt x="257989" y="2115027"/>
                </a:moveTo>
                <a:cubicBezTo>
                  <a:pt x="244579" y="2115027"/>
                  <a:pt x="233708" y="2104156"/>
                  <a:pt x="233708" y="2090746"/>
                </a:cubicBezTo>
                <a:cubicBezTo>
                  <a:pt x="233708" y="2077336"/>
                  <a:pt x="244579" y="2066465"/>
                  <a:pt x="257989" y="2066465"/>
                </a:cubicBezTo>
                <a:cubicBezTo>
                  <a:pt x="271399" y="2066465"/>
                  <a:pt x="282270" y="2077336"/>
                  <a:pt x="282270" y="2090746"/>
                </a:cubicBezTo>
                <a:cubicBezTo>
                  <a:pt x="282270" y="2104156"/>
                  <a:pt x="271399" y="2115027"/>
                  <a:pt x="257989" y="2115027"/>
                </a:cubicBezTo>
                <a:close/>
                <a:moveTo>
                  <a:pt x="3505627" y="2115030"/>
                </a:moveTo>
                <a:cubicBezTo>
                  <a:pt x="3492217" y="2115030"/>
                  <a:pt x="3481346" y="2104159"/>
                  <a:pt x="3481346" y="2090749"/>
                </a:cubicBezTo>
                <a:cubicBezTo>
                  <a:pt x="3481346" y="2077339"/>
                  <a:pt x="3492217" y="2066468"/>
                  <a:pt x="3505627" y="2066468"/>
                </a:cubicBezTo>
                <a:cubicBezTo>
                  <a:pt x="3519037" y="2066468"/>
                  <a:pt x="3529908" y="2077339"/>
                  <a:pt x="3529908" y="2090749"/>
                </a:cubicBezTo>
                <a:cubicBezTo>
                  <a:pt x="3529908" y="2104159"/>
                  <a:pt x="3519037" y="2115030"/>
                  <a:pt x="3505627" y="2115030"/>
                </a:cubicBezTo>
                <a:close/>
                <a:moveTo>
                  <a:pt x="3777939" y="2115030"/>
                </a:moveTo>
                <a:cubicBezTo>
                  <a:pt x="3772889" y="2115030"/>
                  <a:pt x="3768795" y="2110936"/>
                  <a:pt x="3768795" y="2105886"/>
                </a:cubicBezTo>
                <a:cubicBezTo>
                  <a:pt x="3768795" y="2100836"/>
                  <a:pt x="3772889" y="2096742"/>
                  <a:pt x="3777939" y="2096742"/>
                </a:cubicBezTo>
                <a:cubicBezTo>
                  <a:pt x="3782989" y="2096742"/>
                  <a:pt x="3787083" y="2100836"/>
                  <a:pt x="3787083" y="2105886"/>
                </a:cubicBezTo>
                <a:cubicBezTo>
                  <a:pt x="3787083" y="2110936"/>
                  <a:pt x="3782989" y="2115030"/>
                  <a:pt x="3777939" y="2115030"/>
                </a:cubicBezTo>
                <a:close/>
                <a:moveTo>
                  <a:pt x="489055" y="2127168"/>
                </a:moveTo>
                <a:cubicBezTo>
                  <a:pt x="472292" y="2127168"/>
                  <a:pt x="458703" y="2113579"/>
                  <a:pt x="458703" y="2096816"/>
                </a:cubicBezTo>
                <a:cubicBezTo>
                  <a:pt x="458703" y="2080053"/>
                  <a:pt x="472292" y="2066464"/>
                  <a:pt x="489055" y="2066464"/>
                </a:cubicBezTo>
                <a:cubicBezTo>
                  <a:pt x="505818" y="2066464"/>
                  <a:pt x="519407" y="2080053"/>
                  <a:pt x="519407" y="2096816"/>
                </a:cubicBezTo>
                <a:cubicBezTo>
                  <a:pt x="519407" y="2113579"/>
                  <a:pt x="505818" y="2127168"/>
                  <a:pt x="489055" y="2127168"/>
                </a:cubicBezTo>
                <a:close/>
                <a:moveTo>
                  <a:pt x="3274562" y="2127170"/>
                </a:moveTo>
                <a:cubicBezTo>
                  <a:pt x="3257799" y="2127170"/>
                  <a:pt x="3244210" y="2113581"/>
                  <a:pt x="3244210" y="2096818"/>
                </a:cubicBezTo>
                <a:cubicBezTo>
                  <a:pt x="3244210" y="2080055"/>
                  <a:pt x="3257799" y="2066466"/>
                  <a:pt x="3274562" y="2066466"/>
                </a:cubicBezTo>
                <a:cubicBezTo>
                  <a:pt x="3291325" y="2066466"/>
                  <a:pt x="3304914" y="2080055"/>
                  <a:pt x="3304914" y="2096818"/>
                </a:cubicBezTo>
                <a:cubicBezTo>
                  <a:pt x="3304914" y="2113581"/>
                  <a:pt x="3291325" y="2127170"/>
                  <a:pt x="3274562" y="2127170"/>
                </a:cubicBezTo>
                <a:close/>
                <a:moveTo>
                  <a:pt x="715113" y="2157519"/>
                </a:moveTo>
                <a:cubicBezTo>
                  <a:pt x="681588" y="2157519"/>
                  <a:pt x="654410" y="2130341"/>
                  <a:pt x="654410" y="2096816"/>
                </a:cubicBezTo>
                <a:cubicBezTo>
                  <a:pt x="654410" y="2063291"/>
                  <a:pt x="681588" y="2036113"/>
                  <a:pt x="715113" y="2036113"/>
                </a:cubicBezTo>
                <a:cubicBezTo>
                  <a:pt x="748638" y="2036113"/>
                  <a:pt x="775816" y="2063291"/>
                  <a:pt x="775816" y="2096816"/>
                </a:cubicBezTo>
                <a:cubicBezTo>
                  <a:pt x="775816" y="2130341"/>
                  <a:pt x="748638" y="2157519"/>
                  <a:pt x="715113" y="2157519"/>
                </a:cubicBezTo>
                <a:close/>
                <a:moveTo>
                  <a:pt x="3048503" y="2157522"/>
                </a:moveTo>
                <a:cubicBezTo>
                  <a:pt x="3014978" y="2157522"/>
                  <a:pt x="2987800" y="2130344"/>
                  <a:pt x="2987800" y="2096819"/>
                </a:cubicBezTo>
                <a:cubicBezTo>
                  <a:pt x="2987800" y="2063294"/>
                  <a:pt x="3014978" y="2036116"/>
                  <a:pt x="3048503" y="2036116"/>
                </a:cubicBezTo>
                <a:cubicBezTo>
                  <a:pt x="3082028" y="2036116"/>
                  <a:pt x="3109206" y="2063294"/>
                  <a:pt x="3109206" y="2096819"/>
                </a:cubicBezTo>
                <a:cubicBezTo>
                  <a:pt x="3109206" y="2130344"/>
                  <a:pt x="3082028" y="2157522"/>
                  <a:pt x="3048503" y="2157522"/>
                </a:cubicBezTo>
                <a:close/>
                <a:moveTo>
                  <a:pt x="949155" y="2187871"/>
                </a:moveTo>
                <a:cubicBezTo>
                  <a:pt x="898867" y="2187871"/>
                  <a:pt x="858100" y="2147104"/>
                  <a:pt x="858100" y="2096816"/>
                </a:cubicBezTo>
                <a:cubicBezTo>
                  <a:pt x="858100" y="2046528"/>
                  <a:pt x="898867" y="2005761"/>
                  <a:pt x="949155" y="2005761"/>
                </a:cubicBezTo>
                <a:cubicBezTo>
                  <a:pt x="999443" y="2005761"/>
                  <a:pt x="1040210" y="2046528"/>
                  <a:pt x="1040210" y="2096816"/>
                </a:cubicBezTo>
                <a:cubicBezTo>
                  <a:pt x="1040210" y="2147104"/>
                  <a:pt x="999443" y="2187871"/>
                  <a:pt x="949155" y="2187871"/>
                </a:cubicBezTo>
                <a:close/>
                <a:moveTo>
                  <a:pt x="2814461" y="2187873"/>
                </a:moveTo>
                <a:cubicBezTo>
                  <a:pt x="2764173" y="2187873"/>
                  <a:pt x="2723406" y="2147106"/>
                  <a:pt x="2723406" y="2096818"/>
                </a:cubicBezTo>
                <a:cubicBezTo>
                  <a:pt x="2723406" y="2046530"/>
                  <a:pt x="2764173" y="2005763"/>
                  <a:pt x="2814461" y="2005763"/>
                </a:cubicBezTo>
                <a:cubicBezTo>
                  <a:pt x="2864749" y="2005763"/>
                  <a:pt x="2905516" y="2046530"/>
                  <a:pt x="2905516" y="2096818"/>
                </a:cubicBezTo>
                <a:cubicBezTo>
                  <a:pt x="2905516" y="2147106"/>
                  <a:pt x="2864749" y="2187873"/>
                  <a:pt x="2814461" y="2187873"/>
                </a:cubicBezTo>
                <a:close/>
                <a:moveTo>
                  <a:pt x="2013261" y="2282382"/>
                </a:moveTo>
                <a:lnTo>
                  <a:pt x="2014966" y="2273935"/>
                </a:lnTo>
                <a:cubicBezTo>
                  <a:pt x="2019804" y="2262497"/>
                  <a:pt x="2026264" y="2251912"/>
                  <a:pt x="2034058" y="2242468"/>
                </a:cubicBezTo>
                <a:lnTo>
                  <a:pt x="2054471" y="2223920"/>
                </a:lnTo>
                <a:lnTo>
                  <a:pt x="2025115" y="2204127"/>
                </a:lnTo>
                <a:lnTo>
                  <a:pt x="2017691" y="2193116"/>
                </a:lnTo>
                <a:lnTo>
                  <a:pt x="2003031" y="2214858"/>
                </a:lnTo>
                <a:lnTo>
                  <a:pt x="1981988" y="2229046"/>
                </a:lnTo>
                <a:lnTo>
                  <a:pt x="1990385" y="2236676"/>
                </a:lnTo>
                <a:cubicBezTo>
                  <a:pt x="1998735" y="2246794"/>
                  <a:pt x="2005657" y="2258136"/>
                  <a:pt x="2010840" y="2270391"/>
                </a:cubicBezTo>
                <a:close/>
                <a:moveTo>
                  <a:pt x="1510070" y="2292072"/>
                </a:moveTo>
                <a:lnTo>
                  <a:pt x="1513733" y="2273932"/>
                </a:lnTo>
                <a:cubicBezTo>
                  <a:pt x="1518571" y="2262493"/>
                  <a:pt x="1525031" y="2251908"/>
                  <a:pt x="1532825" y="2242464"/>
                </a:cubicBezTo>
                <a:lnTo>
                  <a:pt x="1553237" y="2223917"/>
                </a:lnTo>
                <a:lnTo>
                  <a:pt x="1523883" y="2204125"/>
                </a:lnTo>
                <a:lnTo>
                  <a:pt x="1507158" y="2179319"/>
                </a:lnTo>
                <a:lnTo>
                  <a:pt x="1497668" y="2193394"/>
                </a:lnTo>
                <a:lnTo>
                  <a:pt x="1454421" y="2222552"/>
                </a:lnTo>
                <a:lnTo>
                  <a:pt x="1465575" y="2227914"/>
                </a:lnTo>
                <a:cubicBezTo>
                  <a:pt x="1483983" y="2240350"/>
                  <a:pt x="1498607" y="2257960"/>
                  <a:pt x="1507362" y="2278658"/>
                </a:cubicBezTo>
                <a:close/>
                <a:moveTo>
                  <a:pt x="2253546" y="2292078"/>
                </a:moveTo>
                <a:lnTo>
                  <a:pt x="2256255" y="2278661"/>
                </a:lnTo>
                <a:cubicBezTo>
                  <a:pt x="2265009" y="2257963"/>
                  <a:pt x="2279634" y="2240353"/>
                  <a:pt x="2298042" y="2227917"/>
                </a:cubicBezTo>
                <a:lnTo>
                  <a:pt x="2309196" y="2222554"/>
                </a:lnTo>
                <a:lnTo>
                  <a:pt x="2265949" y="2193397"/>
                </a:lnTo>
                <a:lnTo>
                  <a:pt x="2256459" y="2179320"/>
                </a:lnTo>
                <a:lnTo>
                  <a:pt x="2239733" y="2204127"/>
                </a:lnTo>
                <a:lnTo>
                  <a:pt x="2210378" y="2223919"/>
                </a:lnTo>
                <a:lnTo>
                  <a:pt x="2230792" y="2242468"/>
                </a:lnTo>
                <a:cubicBezTo>
                  <a:pt x="2238586" y="2251912"/>
                  <a:pt x="2245046" y="2262497"/>
                  <a:pt x="2249884" y="2273935"/>
                </a:cubicBezTo>
                <a:close/>
                <a:moveTo>
                  <a:pt x="1753540" y="2298146"/>
                </a:moveTo>
                <a:lnTo>
                  <a:pt x="1759143" y="2270391"/>
                </a:lnTo>
                <a:lnTo>
                  <a:pt x="1787324" y="2228593"/>
                </a:lnTo>
                <a:lnTo>
                  <a:pt x="1766952" y="2214858"/>
                </a:lnTo>
                <a:lnTo>
                  <a:pt x="1749109" y="2188392"/>
                </a:lnTo>
                <a:lnTo>
                  <a:pt x="1738501" y="2204125"/>
                </a:lnTo>
                <a:lnTo>
                  <a:pt x="1708197" y="2224556"/>
                </a:lnTo>
                <a:lnTo>
                  <a:pt x="1721332" y="2233412"/>
                </a:lnTo>
                <a:cubicBezTo>
                  <a:pt x="1732866" y="2244946"/>
                  <a:pt x="1742200" y="2258681"/>
                  <a:pt x="1748651" y="2273932"/>
                </a:cubicBezTo>
                <a:close/>
                <a:moveTo>
                  <a:pt x="6296" y="2329623"/>
                </a:moveTo>
                <a:cubicBezTo>
                  <a:pt x="2943" y="2329623"/>
                  <a:pt x="225" y="2326905"/>
                  <a:pt x="225" y="2323552"/>
                </a:cubicBezTo>
                <a:cubicBezTo>
                  <a:pt x="225" y="2320199"/>
                  <a:pt x="2943" y="2317481"/>
                  <a:pt x="6296" y="2317481"/>
                </a:cubicBezTo>
                <a:cubicBezTo>
                  <a:pt x="9649" y="2317481"/>
                  <a:pt x="12367" y="2320199"/>
                  <a:pt x="12367" y="2323552"/>
                </a:cubicBezTo>
                <a:cubicBezTo>
                  <a:pt x="12367" y="2326905"/>
                  <a:pt x="9649" y="2329623"/>
                  <a:pt x="6296" y="2329623"/>
                </a:cubicBezTo>
                <a:close/>
                <a:moveTo>
                  <a:pt x="254955" y="2335693"/>
                </a:moveTo>
                <a:cubicBezTo>
                  <a:pt x="246574" y="2335693"/>
                  <a:pt x="239779" y="2328898"/>
                  <a:pt x="239779" y="2320517"/>
                </a:cubicBezTo>
                <a:cubicBezTo>
                  <a:pt x="239779" y="2312136"/>
                  <a:pt x="246574" y="2305341"/>
                  <a:pt x="254955" y="2305341"/>
                </a:cubicBezTo>
                <a:cubicBezTo>
                  <a:pt x="263336" y="2305341"/>
                  <a:pt x="270131" y="2312136"/>
                  <a:pt x="270131" y="2320517"/>
                </a:cubicBezTo>
                <a:cubicBezTo>
                  <a:pt x="270131" y="2328898"/>
                  <a:pt x="263336" y="2335693"/>
                  <a:pt x="254955" y="2335693"/>
                </a:cubicBezTo>
                <a:close/>
                <a:moveTo>
                  <a:pt x="3508662" y="2335695"/>
                </a:moveTo>
                <a:cubicBezTo>
                  <a:pt x="3500281" y="2335695"/>
                  <a:pt x="3493486" y="2328900"/>
                  <a:pt x="3493486" y="2320519"/>
                </a:cubicBezTo>
                <a:cubicBezTo>
                  <a:pt x="3493486" y="2312138"/>
                  <a:pt x="3500281" y="2305343"/>
                  <a:pt x="3508662" y="2305343"/>
                </a:cubicBezTo>
                <a:cubicBezTo>
                  <a:pt x="3517043" y="2305343"/>
                  <a:pt x="3523838" y="2312138"/>
                  <a:pt x="3523838" y="2320519"/>
                </a:cubicBezTo>
                <a:cubicBezTo>
                  <a:pt x="3523838" y="2328900"/>
                  <a:pt x="3517043" y="2335695"/>
                  <a:pt x="3508662" y="2335695"/>
                </a:cubicBezTo>
                <a:close/>
                <a:moveTo>
                  <a:pt x="489054" y="2350869"/>
                </a:moveTo>
                <a:cubicBezTo>
                  <a:pt x="473967" y="2350869"/>
                  <a:pt x="461737" y="2338639"/>
                  <a:pt x="461737" y="2323552"/>
                </a:cubicBezTo>
                <a:cubicBezTo>
                  <a:pt x="461737" y="2308465"/>
                  <a:pt x="473967" y="2296235"/>
                  <a:pt x="489054" y="2296235"/>
                </a:cubicBezTo>
                <a:cubicBezTo>
                  <a:pt x="504141" y="2296235"/>
                  <a:pt x="516371" y="2308465"/>
                  <a:pt x="516371" y="2323552"/>
                </a:cubicBezTo>
                <a:cubicBezTo>
                  <a:pt x="516371" y="2338639"/>
                  <a:pt x="504141" y="2350869"/>
                  <a:pt x="489054" y="2350869"/>
                </a:cubicBezTo>
                <a:close/>
                <a:moveTo>
                  <a:pt x="3274562" y="2350871"/>
                </a:moveTo>
                <a:cubicBezTo>
                  <a:pt x="3259475" y="2350871"/>
                  <a:pt x="3247245" y="2338641"/>
                  <a:pt x="3247245" y="2323554"/>
                </a:cubicBezTo>
                <a:cubicBezTo>
                  <a:pt x="3247245" y="2308467"/>
                  <a:pt x="3259475" y="2296237"/>
                  <a:pt x="3274562" y="2296237"/>
                </a:cubicBezTo>
                <a:cubicBezTo>
                  <a:pt x="3289649" y="2296237"/>
                  <a:pt x="3301879" y="2308467"/>
                  <a:pt x="3301879" y="2323554"/>
                </a:cubicBezTo>
                <a:cubicBezTo>
                  <a:pt x="3301879" y="2338641"/>
                  <a:pt x="3289649" y="2350871"/>
                  <a:pt x="3274562" y="2350871"/>
                </a:cubicBezTo>
                <a:close/>
                <a:moveTo>
                  <a:pt x="715113" y="2363010"/>
                </a:moveTo>
                <a:cubicBezTo>
                  <a:pt x="693322" y="2363010"/>
                  <a:pt x="675656" y="2345344"/>
                  <a:pt x="675656" y="2323553"/>
                </a:cubicBezTo>
                <a:cubicBezTo>
                  <a:pt x="675656" y="2301762"/>
                  <a:pt x="693322" y="2284096"/>
                  <a:pt x="715113" y="2284096"/>
                </a:cubicBezTo>
                <a:cubicBezTo>
                  <a:pt x="736904" y="2284096"/>
                  <a:pt x="754570" y="2301762"/>
                  <a:pt x="754570" y="2323553"/>
                </a:cubicBezTo>
                <a:cubicBezTo>
                  <a:pt x="754570" y="2345344"/>
                  <a:pt x="736904" y="2363010"/>
                  <a:pt x="715113" y="2363010"/>
                </a:cubicBezTo>
                <a:close/>
                <a:moveTo>
                  <a:pt x="3048503" y="2363012"/>
                </a:moveTo>
                <a:cubicBezTo>
                  <a:pt x="3026712" y="2363012"/>
                  <a:pt x="3009046" y="2345346"/>
                  <a:pt x="3009046" y="2323555"/>
                </a:cubicBezTo>
                <a:cubicBezTo>
                  <a:pt x="3009046" y="2301764"/>
                  <a:pt x="3026712" y="2284098"/>
                  <a:pt x="3048503" y="2284098"/>
                </a:cubicBezTo>
                <a:cubicBezTo>
                  <a:pt x="3070294" y="2284098"/>
                  <a:pt x="3087960" y="2301764"/>
                  <a:pt x="3087960" y="2323555"/>
                </a:cubicBezTo>
                <a:cubicBezTo>
                  <a:pt x="3087960" y="2345346"/>
                  <a:pt x="3070294" y="2363012"/>
                  <a:pt x="3048503" y="2363012"/>
                </a:cubicBezTo>
                <a:close/>
                <a:moveTo>
                  <a:pt x="949156" y="2399431"/>
                </a:moveTo>
                <a:cubicBezTo>
                  <a:pt x="907249" y="2399431"/>
                  <a:pt x="873277" y="2365459"/>
                  <a:pt x="873277" y="2323552"/>
                </a:cubicBezTo>
                <a:cubicBezTo>
                  <a:pt x="873277" y="2281645"/>
                  <a:pt x="907249" y="2247673"/>
                  <a:pt x="949156" y="2247673"/>
                </a:cubicBezTo>
                <a:cubicBezTo>
                  <a:pt x="991063" y="2247673"/>
                  <a:pt x="1025035" y="2281645"/>
                  <a:pt x="1025035" y="2323552"/>
                </a:cubicBezTo>
                <a:cubicBezTo>
                  <a:pt x="1025035" y="2365459"/>
                  <a:pt x="991063" y="2399431"/>
                  <a:pt x="949156" y="2399431"/>
                </a:cubicBezTo>
                <a:close/>
                <a:moveTo>
                  <a:pt x="2814461" y="2399434"/>
                </a:moveTo>
                <a:cubicBezTo>
                  <a:pt x="2772554" y="2399434"/>
                  <a:pt x="2738582" y="2365462"/>
                  <a:pt x="2738582" y="2323555"/>
                </a:cubicBezTo>
                <a:cubicBezTo>
                  <a:pt x="2738582" y="2281648"/>
                  <a:pt x="2772554" y="2247676"/>
                  <a:pt x="2814461" y="2247676"/>
                </a:cubicBezTo>
                <a:cubicBezTo>
                  <a:pt x="2856368" y="2247676"/>
                  <a:pt x="2890340" y="2281648"/>
                  <a:pt x="2890340" y="2323555"/>
                </a:cubicBezTo>
                <a:cubicBezTo>
                  <a:pt x="2890340" y="2365462"/>
                  <a:pt x="2856368" y="2399434"/>
                  <a:pt x="2814461" y="2399434"/>
                </a:cubicBezTo>
                <a:close/>
                <a:moveTo>
                  <a:pt x="1164771" y="2426748"/>
                </a:moveTo>
                <a:cubicBezTo>
                  <a:pt x="1107778" y="2426748"/>
                  <a:pt x="1061576" y="2380546"/>
                  <a:pt x="1061576" y="2323553"/>
                </a:cubicBezTo>
                <a:cubicBezTo>
                  <a:pt x="1061576" y="2266560"/>
                  <a:pt x="1107778" y="2220358"/>
                  <a:pt x="1164771" y="2220358"/>
                </a:cubicBezTo>
                <a:cubicBezTo>
                  <a:pt x="1221764" y="2220358"/>
                  <a:pt x="1267966" y="2266560"/>
                  <a:pt x="1267966" y="2323553"/>
                </a:cubicBezTo>
                <a:cubicBezTo>
                  <a:pt x="1267966" y="2380546"/>
                  <a:pt x="1221764" y="2426748"/>
                  <a:pt x="1164771" y="2426748"/>
                </a:cubicBezTo>
                <a:close/>
                <a:moveTo>
                  <a:pt x="2598846" y="2426750"/>
                </a:moveTo>
                <a:cubicBezTo>
                  <a:pt x="2541853" y="2426750"/>
                  <a:pt x="2495651" y="2380548"/>
                  <a:pt x="2495651" y="2323555"/>
                </a:cubicBezTo>
                <a:cubicBezTo>
                  <a:pt x="2495651" y="2266562"/>
                  <a:pt x="2541853" y="2220360"/>
                  <a:pt x="2598846" y="2220360"/>
                </a:cubicBezTo>
                <a:cubicBezTo>
                  <a:pt x="2655839" y="2220360"/>
                  <a:pt x="2702041" y="2266562"/>
                  <a:pt x="2702041" y="2323555"/>
                </a:cubicBezTo>
                <a:cubicBezTo>
                  <a:pt x="2702041" y="2380548"/>
                  <a:pt x="2655839" y="2426750"/>
                  <a:pt x="2598846" y="2426750"/>
                </a:cubicBezTo>
                <a:close/>
                <a:moveTo>
                  <a:pt x="2013812" y="2505469"/>
                </a:moveTo>
                <a:lnTo>
                  <a:pt x="2014382" y="2502643"/>
                </a:lnTo>
                <a:cubicBezTo>
                  <a:pt x="2024058" y="2479766"/>
                  <a:pt x="2040222" y="2460302"/>
                  <a:pt x="2060568" y="2446557"/>
                </a:cubicBezTo>
                <a:lnTo>
                  <a:pt x="2078349" y="2438009"/>
                </a:lnTo>
                <a:lnTo>
                  <a:pt x="2042286" y="2413694"/>
                </a:lnTo>
                <a:cubicBezTo>
                  <a:pt x="2030751" y="2402160"/>
                  <a:pt x="2021417" y="2388425"/>
                  <a:pt x="2014966" y="2373174"/>
                </a:cubicBezTo>
                <a:lnTo>
                  <a:pt x="2013261" y="2364728"/>
                </a:lnTo>
                <a:lnTo>
                  <a:pt x="2010840" y="2376719"/>
                </a:lnTo>
                <a:cubicBezTo>
                  <a:pt x="2003929" y="2393059"/>
                  <a:pt x="1993928" y="2407775"/>
                  <a:pt x="1981570" y="2420133"/>
                </a:cubicBezTo>
                <a:lnTo>
                  <a:pt x="1957517" y="2436350"/>
                </a:lnTo>
                <a:lnTo>
                  <a:pt x="1963041" y="2439005"/>
                </a:lnTo>
                <a:cubicBezTo>
                  <a:pt x="1984840" y="2453732"/>
                  <a:pt x="2002158" y="2474586"/>
                  <a:pt x="2012525" y="2499097"/>
                </a:cubicBezTo>
                <a:close/>
                <a:moveTo>
                  <a:pt x="1754674" y="2529579"/>
                </a:moveTo>
                <a:lnTo>
                  <a:pt x="1760828" y="2499097"/>
                </a:lnTo>
                <a:cubicBezTo>
                  <a:pt x="1767740" y="2482756"/>
                  <a:pt x="1777741" y="2468041"/>
                  <a:pt x="1790099" y="2455683"/>
                </a:cubicBezTo>
                <a:lnTo>
                  <a:pt x="1815620" y="2438476"/>
                </a:lnTo>
                <a:lnTo>
                  <a:pt x="1788414" y="2420133"/>
                </a:lnTo>
                <a:cubicBezTo>
                  <a:pt x="1776056" y="2407774"/>
                  <a:pt x="1766055" y="2393059"/>
                  <a:pt x="1759143" y="2376718"/>
                </a:cubicBezTo>
                <a:lnTo>
                  <a:pt x="1753539" y="2348961"/>
                </a:lnTo>
                <a:lnTo>
                  <a:pt x="1748651" y="2373172"/>
                </a:lnTo>
                <a:cubicBezTo>
                  <a:pt x="1742200" y="2388423"/>
                  <a:pt x="1732866" y="2402157"/>
                  <a:pt x="1721332" y="2413692"/>
                </a:cubicBezTo>
                <a:lnTo>
                  <a:pt x="1685710" y="2437709"/>
                </a:lnTo>
                <a:lnTo>
                  <a:pt x="1721916" y="2462119"/>
                </a:lnTo>
                <a:cubicBezTo>
                  <a:pt x="1733450" y="2473653"/>
                  <a:pt x="1742785" y="2487388"/>
                  <a:pt x="1749235" y="2502639"/>
                </a:cubicBezTo>
                <a:close/>
                <a:moveTo>
                  <a:pt x="249109" y="2564400"/>
                </a:moveTo>
                <a:cubicBezTo>
                  <a:pt x="242404" y="2564400"/>
                  <a:pt x="236968" y="2558964"/>
                  <a:pt x="236968" y="2552259"/>
                </a:cubicBezTo>
                <a:cubicBezTo>
                  <a:pt x="236968" y="2545554"/>
                  <a:pt x="242404" y="2540118"/>
                  <a:pt x="249109" y="2540118"/>
                </a:cubicBezTo>
                <a:cubicBezTo>
                  <a:pt x="255814" y="2540118"/>
                  <a:pt x="261250" y="2545554"/>
                  <a:pt x="261250" y="2552259"/>
                </a:cubicBezTo>
                <a:cubicBezTo>
                  <a:pt x="261250" y="2558964"/>
                  <a:pt x="255814" y="2564400"/>
                  <a:pt x="249109" y="2564400"/>
                </a:cubicBezTo>
                <a:close/>
                <a:moveTo>
                  <a:pt x="3514507" y="2564402"/>
                </a:moveTo>
                <a:cubicBezTo>
                  <a:pt x="3507802" y="2564402"/>
                  <a:pt x="3502366" y="2558966"/>
                  <a:pt x="3502366" y="2552261"/>
                </a:cubicBezTo>
                <a:cubicBezTo>
                  <a:pt x="3502366" y="2545556"/>
                  <a:pt x="3507802" y="2540120"/>
                  <a:pt x="3514507" y="2540120"/>
                </a:cubicBezTo>
                <a:cubicBezTo>
                  <a:pt x="3521212" y="2540120"/>
                  <a:pt x="3526648" y="2545556"/>
                  <a:pt x="3526648" y="2552261"/>
                </a:cubicBezTo>
                <a:cubicBezTo>
                  <a:pt x="3526648" y="2558966"/>
                  <a:pt x="3521212" y="2564402"/>
                  <a:pt x="3514507" y="2564402"/>
                </a:cubicBezTo>
                <a:close/>
                <a:moveTo>
                  <a:pt x="486244" y="2576541"/>
                </a:moveTo>
                <a:cubicBezTo>
                  <a:pt x="472834" y="2576541"/>
                  <a:pt x="461963" y="2565670"/>
                  <a:pt x="461963" y="2552260"/>
                </a:cubicBezTo>
                <a:cubicBezTo>
                  <a:pt x="461963" y="2538850"/>
                  <a:pt x="472834" y="2527979"/>
                  <a:pt x="486244" y="2527979"/>
                </a:cubicBezTo>
                <a:cubicBezTo>
                  <a:pt x="499654" y="2527979"/>
                  <a:pt x="510525" y="2538850"/>
                  <a:pt x="510525" y="2552260"/>
                </a:cubicBezTo>
                <a:cubicBezTo>
                  <a:pt x="510525" y="2565670"/>
                  <a:pt x="499654" y="2576541"/>
                  <a:pt x="486244" y="2576541"/>
                </a:cubicBezTo>
                <a:close/>
                <a:moveTo>
                  <a:pt x="3277373" y="2576543"/>
                </a:moveTo>
                <a:cubicBezTo>
                  <a:pt x="3263963" y="2576543"/>
                  <a:pt x="3253092" y="2565672"/>
                  <a:pt x="3253092" y="2552262"/>
                </a:cubicBezTo>
                <a:cubicBezTo>
                  <a:pt x="3253092" y="2538852"/>
                  <a:pt x="3263963" y="2527981"/>
                  <a:pt x="3277373" y="2527981"/>
                </a:cubicBezTo>
                <a:cubicBezTo>
                  <a:pt x="3290783" y="2527981"/>
                  <a:pt x="3301654" y="2538852"/>
                  <a:pt x="3301654" y="2552262"/>
                </a:cubicBezTo>
                <a:cubicBezTo>
                  <a:pt x="3301654" y="2565672"/>
                  <a:pt x="3290783" y="2576543"/>
                  <a:pt x="3277373" y="2576543"/>
                </a:cubicBezTo>
                <a:close/>
                <a:moveTo>
                  <a:pt x="712303" y="2579576"/>
                </a:moveTo>
                <a:cubicBezTo>
                  <a:pt x="697216" y="2579576"/>
                  <a:pt x="684986" y="2567346"/>
                  <a:pt x="684986" y="2552259"/>
                </a:cubicBezTo>
                <a:cubicBezTo>
                  <a:pt x="684986" y="2537172"/>
                  <a:pt x="697216" y="2524942"/>
                  <a:pt x="712303" y="2524942"/>
                </a:cubicBezTo>
                <a:cubicBezTo>
                  <a:pt x="727390" y="2524942"/>
                  <a:pt x="739620" y="2537172"/>
                  <a:pt x="739620" y="2552259"/>
                </a:cubicBezTo>
                <a:cubicBezTo>
                  <a:pt x="739620" y="2567346"/>
                  <a:pt x="727390" y="2579576"/>
                  <a:pt x="712303" y="2579576"/>
                </a:cubicBezTo>
                <a:close/>
                <a:moveTo>
                  <a:pt x="3051313" y="2579578"/>
                </a:moveTo>
                <a:cubicBezTo>
                  <a:pt x="3036226" y="2579578"/>
                  <a:pt x="3023996" y="2567348"/>
                  <a:pt x="3023996" y="2552261"/>
                </a:cubicBezTo>
                <a:cubicBezTo>
                  <a:pt x="3023996" y="2537174"/>
                  <a:pt x="3036226" y="2524944"/>
                  <a:pt x="3051313" y="2524944"/>
                </a:cubicBezTo>
                <a:cubicBezTo>
                  <a:pt x="3066400" y="2524944"/>
                  <a:pt x="3078630" y="2537174"/>
                  <a:pt x="3078630" y="2552261"/>
                </a:cubicBezTo>
                <a:cubicBezTo>
                  <a:pt x="3078630" y="2567348"/>
                  <a:pt x="3066400" y="2579578"/>
                  <a:pt x="3051313" y="2579578"/>
                </a:cubicBezTo>
                <a:close/>
                <a:moveTo>
                  <a:pt x="946345" y="2612963"/>
                </a:moveTo>
                <a:cubicBezTo>
                  <a:pt x="912820" y="2612963"/>
                  <a:pt x="885642" y="2585785"/>
                  <a:pt x="885642" y="2552260"/>
                </a:cubicBezTo>
                <a:cubicBezTo>
                  <a:pt x="885642" y="2518735"/>
                  <a:pt x="912820" y="2491557"/>
                  <a:pt x="946345" y="2491557"/>
                </a:cubicBezTo>
                <a:cubicBezTo>
                  <a:pt x="979870" y="2491557"/>
                  <a:pt x="1007048" y="2518735"/>
                  <a:pt x="1007048" y="2552260"/>
                </a:cubicBezTo>
                <a:cubicBezTo>
                  <a:pt x="1007048" y="2585785"/>
                  <a:pt x="979870" y="2612963"/>
                  <a:pt x="946345" y="2612963"/>
                </a:cubicBezTo>
                <a:close/>
                <a:moveTo>
                  <a:pt x="2817272" y="2612965"/>
                </a:moveTo>
                <a:cubicBezTo>
                  <a:pt x="2783747" y="2612965"/>
                  <a:pt x="2756569" y="2585787"/>
                  <a:pt x="2756569" y="2552262"/>
                </a:cubicBezTo>
                <a:cubicBezTo>
                  <a:pt x="2756569" y="2518737"/>
                  <a:pt x="2783747" y="2491559"/>
                  <a:pt x="2817272" y="2491559"/>
                </a:cubicBezTo>
                <a:cubicBezTo>
                  <a:pt x="2850797" y="2491559"/>
                  <a:pt x="2877975" y="2518737"/>
                  <a:pt x="2877975" y="2552262"/>
                </a:cubicBezTo>
                <a:cubicBezTo>
                  <a:pt x="2877975" y="2585787"/>
                  <a:pt x="2850797" y="2612965"/>
                  <a:pt x="2817272" y="2612965"/>
                </a:cubicBezTo>
                <a:close/>
                <a:moveTo>
                  <a:pt x="1167248" y="2637244"/>
                </a:moveTo>
                <a:cubicBezTo>
                  <a:pt x="1120313" y="2637244"/>
                  <a:pt x="1082264" y="2599195"/>
                  <a:pt x="1082264" y="2552260"/>
                </a:cubicBezTo>
                <a:cubicBezTo>
                  <a:pt x="1082264" y="2505325"/>
                  <a:pt x="1120313" y="2467276"/>
                  <a:pt x="1167248" y="2467276"/>
                </a:cubicBezTo>
                <a:cubicBezTo>
                  <a:pt x="1214183" y="2467276"/>
                  <a:pt x="1252232" y="2505325"/>
                  <a:pt x="1252232" y="2552260"/>
                </a:cubicBezTo>
                <a:cubicBezTo>
                  <a:pt x="1252232" y="2599195"/>
                  <a:pt x="1214183" y="2637244"/>
                  <a:pt x="1167248" y="2637244"/>
                </a:cubicBezTo>
                <a:close/>
                <a:moveTo>
                  <a:pt x="2596369" y="2637246"/>
                </a:moveTo>
                <a:cubicBezTo>
                  <a:pt x="2549434" y="2637246"/>
                  <a:pt x="2511385" y="2599197"/>
                  <a:pt x="2511385" y="2552262"/>
                </a:cubicBezTo>
                <a:cubicBezTo>
                  <a:pt x="2511385" y="2505327"/>
                  <a:pt x="2549434" y="2467278"/>
                  <a:pt x="2596369" y="2467278"/>
                </a:cubicBezTo>
                <a:cubicBezTo>
                  <a:pt x="2643304" y="2467278"/>
                  <a:pt x="2681353" y="2505327"/>
                  <a:pt x="2681353" y="2552262"/>
                </a:cubicBezTo>
                <a:cubicBezTo>
                  <a:pt x="2681353" y="2599197"/>
                  <a:pt x="2643304" y="2637246"/>
                  <a:pt x="2596369" y="2637246"/>
                </a:cubicBezTo>
                <a:close/>
                <a:moveTo>
                  <a:pt x="254729" y="2796586"/>
                </a:moveTo>
                <a:cubicBezTo>
                  <a:pt x="248024" y="2796586"/>
                  <a:pt x="242588" y="2791150"/>
                  <a:pt x="242588" y="2784445"/>
                </a:cubicBezTo>
                <a:cubicBezTo>
                  <a:pt x="242588" y="2777740"/>
                  <a:pt x="248024" y="2772304"/>
                  <a:pt x="254729" y="2772304"/>
                </a:cubicBezTo>
                <a:cubicBezTo>
                  <a:pt x="261434" y="2772304"/>
                  <a:pt x="266870" y="2777740"/>
                  <a:pt x="266870" y="2784445"/>
                </a:cubicBezTo>
                <a:cubicBezTo>
                  <a:pt x="266870" y="2791150"/>
                  <a:pt x="261434" y="2796586"/>
                  <a:pt x="254729" y="2796586"/>
                </a:cubicBezTo>
                <a:close/>
                <a:moveTo>
                  <a:pt x="3508887" y="2796588"/>
                </a:moveTo>
                <a:cubicBezTo>
                  <a:pt x="3502182" y="2796588"/>
                  <a:pt x="3496746" y="2791152"/>
                  <a:pt x="3496746" y="2784447"/>
                </a:cubicBezTo>
                <a:cubicBezTo>
                  <a:pt x="3496746" y="2777742"/>
                  <a:pt x="3502182" y="2772306"/>
                  <a:pt x="3508887" y="2772306"/>
                </a:cubicBezTo>
                <a:cubicBezTo>
                  <a:pt x="3515592" y="2772306"/>
                  <a:pt x="3521028" y="2777742"/>
                  <a:pt x="3521028" y="2784447"/>
                </a:cubicBezTo>
                <a:cubicBezTo>
                  <a:pt x="3521028" y="2791152"/>
                  <a:pt x="3515592" y="2796588"/>
                  <a:pt x="3508887" y="2796588"/>
                </a:cubicBezTo>
                <a:close/>
                <a:moveTo>
                  <a:pt x="491864" y="2802656"/>
                </a:moveTo>
                <a:cubicBezTo>
                  <a:pt x="481806" y="2802656"/>
                  <a:pt x="473653" y="2794503"/>
                  <a:pt x="473653" y="2784445"/>
                </a:cubicBezTo>
                <a:cubicBezTo>
                  <a:pt x="473653" y="2774387"/>
                  <a:pt x="481806" y="2766234"/>
                  <a:pt x="491864" y="2766234"/>
                </a:cubicBezTo>
                <a:cubicBezTo>
                  <a:pt x="501922" y="2766234"/>
                  <a:pt x="510075" y="2774387"/>
                  <a:pt x="510075" y="2784445"/>
                </a:cubicBezTo>
                <a:cubicBezTo>
                  <a:pt x="510075" y="2794503"/>
                  <a:pt x="501922" y="2802656"/>
                  <a:pt x="491864" y="2802656"/>
                </a:cubicBezTo>
                <a:close/>
                <a:moveTo>
                  <a:pt x="3271752" y="2802658"/>
                </a:moveTo>
                <a:cubicBezTo>
                  <a:pt x="3261694" y="2802658"/>
                  <a:pt x="3253541" y="2794505"/>
                  <a:pt x="3253541" y="2784447"/>
                </a:cubicBezTo>
                <a:cubicBezTo>
                  <a:pt x="3253541" y="2774389"/>
                  <a:pt x="3261694" y="2766236"/>
                  <a:pt x="3271752" y="2766236"/>
                </a:cubicBezTo>
                <a:cubicBezTo>
                  <a:pt x="3281810" y="2766236"/>
                  <a:pt x="3289963" y="2774389"/>
                  <a:pt x="3289963" y="2784447"/>
                </a:cubicBezTo>
                <a:cubicBezTo>
                  <a:pt x="3289963" y="2794505"/>
                  <a:pt x="3281810" y="2802658"/>
                  <a:pt x="3271752" y="2802658"/>
                </a:cubicBezTo>
                <a:close/>
                <a:moveTo>
                  <a:pt x="717923" y="2808727"/>
                </a:moveTo>
                <a:cubicBezTo>
                  <a:pt x="704513" y="2808727"/>
                  <a:pt x="693642" y="2797856"/>
                  <a:pt x="693642" y="2784446"/>
                </a:cubicBezTo>
                <a:cubicBezTo>
                  <a:pt x="693642" y="2771036"/>
                  <a:pt x="704513" y="2760165"/>
                  <a:pt x="717923" y="2760165"/>
                </a:cubicBezTo>
                <a:cubicBezTo>
                  <a:pt x="731333" y="2760165"/>
                  <a:pt x="742204" y="2771036"/>
                  <a:pt x="742204" y="2784446"/>
                </a:cubicBezTo>
                <a:cubicBezTo>
                  <a:pt x="742204" y="2797856"/>
                  <a:pt x="731333" y="2808727"/>
                  <a:pt x="717923" y="2808727"/>
                </a:cubicBezTo>
                <a:close/>
                <a:moveTo>
                  <a:pt x="3045694" y="2808729"/>
                </a:moveTo>
                <a:cubicBezTo>
                  <a:pt x="3032284" y="2808729"/>
                  <a:pt x="3021413" y="2797858"/>
                  <a:pt x="3021413" y="2784448"/>
                </a:cubicBezTo>
                <a:cubicBezTo>
                  <a:pt x="3021413" y="2771038"/>
                  <a:pt x="3032284" y="2760167"/>
                  <a:pt x="3045694" y="2760167"/>
                </a:cubicBezTo>
                <a:cubicBezTo>
                  <a:pt x="3059104" y="2760167"/>
                  <a:pt x="3069975" y="2771038"/>
                  <a:pt x="3069975" y="2784448"/>
                </a:cubicBezTo>
                <a:cubicBezTo>
                  <a:pt x="3069975" y="2797858"/>
                  <a:pt x="3059104" y="2808729"/>
                  <a:pt x="3045694" y="2808729"/>
                </a:cubicBezTo>
                <a:close/>
                <a:moveTo>
                  <a:pt x="951965" y="2823902"/>
                </a:moveTo>
                <a:cubicBezTo>
                  <a:pt x="930174" y="2823902"/>
                  <a:pt x="912508" y="2806236"/>
                  <a:pt x="912508" y="2784445"/>
                </a:cubicBezTo>
                <a:cubicBezTo>
                  <a:pt x="912508" y="2762654"/>
                  <a:pt x="930174" y="2744988"/>
                  <a:pt x="951965" y="2744988"/>
                </a:cubicBezTo>
                <a:cubicBezTo>
                  <a:pt x="973756" y="2744988"/>
                  <a:pt x="991422" y="2762654"/>
                  <a:pt x="991422" y="2784445"/>
                </a:cubicBezTo>
                <a:cubicBezTo>
                  <a:pt x="991422" y="2806236"/>
                  <a:pt x="973756" y="2823902"/>
                  <a:pt x="951965" y="2823902"/>
                </a:cubicBezTo>
                <a:close/>
                <a:moveTo>
                  <a:pt x="2811652" y="2823904"/>
                </a:moveTo>
                <a:cubicBezTo>
                  <a:pt x="2789861" y="2823904"/>
                  <a:pt x="2772195" y="2806238"/>
                  <a:pt x="2772195" y="2784447"/>
                </a:cubicBezTo>
                <a:cubicBezTo>
                  <a:pt x="2772195" y="2762656"/>
                  <a:pt x="2789861" y="2744990"/>
                  <a:pt x="2811652" y="2744990"/>
                </a:cubicBezTo>
                <a:cubicBezTo>
                  <a:pt x="2833443" y="2744990"/>
                  <a:pt x="2851109" y="2762656"/>
                  <a:pt x="2851109" y="2784447"/>
                </a:cubicBezTo>
                <a:cubicBezTo>
                  <a:pt x="2851109" y="2806238"/>
                  <a:pt x="2833443" y="2823904"/>
                  <a:pt x="2811652" y="2823904"/>
                </a:cubicBezTo>
                <a:close/>
                <a:moveTo>
                  <a:pt x="1167581" y="2845148"/>
                </a:moveTo>
                <a:cubicBezTo>
                  <a:pt x="1134056" y="2845148"/>
                  <a:pt x="1106878" y="2817970"/>
                  <a:pt x="1106878" y="2784445"/>
                </a:cubicBezTo>
                <a:cubicBezTo>
                  <a:pt x="1106878" y="2750920"/>
                  <a:pt x="1134056" y="2723742"/>
                  <a:pt x="1167581" y="2723742"/>
                </a:cubicBezTo>
                <a:cubicBezTo>
                  <a:pt x="1201106" y="2723742"/>
                  <a:pt x="1228284" y="2750920"/>
                  <a:pt x="1228284" y="2784445"/>
                </a:cubicBezTo>
                <a:cubicBezTo>
                  <a:pt x="1228284" y="2817970"/>
                  <a:pt x="1201106" y="2845148"/>
                  <a:pt x="1167581" y="2845148"/>
                </a:cubicBezTo>
                <a:close/>
                <a:moveTo>
                  <a:pt x="2596036" y="2845150"/>
                </a:moveTo>
                <a:cubicBezTo>
                  <a:pt x="2562511" y="2845150"/>
                  <a:pt x="2535333" y="2817972"/>
                  <a:pt x="2535333" y="2784447"/>
                </a:cubicBezTo>
                <a:cubicBezTo>
                  <a:pt x="2535333" y="2750922"/>
                  <a:pt x="2562511" y="2723744"/>
                  <a:pt x="2596036" y="2723744"/>
                </a:cubicBezTo>
                <a:cubicBezTo>
                  <a:pt x="2629561" y="2723744"/>
                  <a:pt x="2656739" y="2750922"/>
                  <a:pt x="2656739" y="2784447"/>
                </a:cubicBezTo>
                <a:cubicBezTo>
                  <a:pt x="2656739" y="2817972"/>
                  <a:pt x="2629561" y="2845150"/>
                  <a:pt x="2596036" y="2845150"/>
                </a:cubicBezTo>
                <a:close/>
                <a:moveTo>
                  <a:pt x="1403900" y="2860324"/>
                </a:moveTo>
                <a:cubicBezTo>
                  <a:pt x="1361993" y="2860324"/>
                  <a:pt x="1328021" y="2826352"/>
                  <a:pt x="1328021" y="2784445"/>
                </a:cubicBezTo>
                <a:cubicBezTo>
                  <a:pt x="1328021" y="2742538"/>
                  <a:pt x="1361993" y="2708566"/>
                  <a:pt x="1403900" y="2708566"/>
                </a:cubicBezTo>
                <a:cubicBezTo>
                  <a:pt x="1445807" y="2708566"/>
                  <a:pt x="1479779" y="2742538"/>
                  <a:pt x="1479779" y="2784445"/>
                </a:cubicBezTo>
                <a:cubicBezTo>
                  <a:pt x="1479779" y="2826352"/>
                  <a:pt x="1445807" y="2860324"/>
                  <a:pt x="1403900" y="2860324"/>
                </a:cubicBezTo>
                <a:close/>
                <a:moveTo>
                  <a:pt x="2359717" y="2860326"/>
                </a:moveTo>
                <a:cubicBezTo>
                  <a:pt x="2317810" y="2860326"/>
                  <a:pt x="2283838" y="2826354"/>
                  <a:pt x="2283838" y="2784447"/>
                </a:cubicBezTo>
                <a:cubicBezTo>
                  <a:pt x="2283838" y="2742540"/>
                  <a:pt x="2317810" y="2708568"/>
                  <a:pt x="2359717" y="2708568"/>
                </a:cubicBezTo>
                <a:cubicBezTo>
                  <a:pt x="2401624" y="2708568"/>
                  <a:pt x="2435596" y="2742540"/>
                  <a:pt x="2435596" y="2784447"/>
                </a:cubicBezTo>
                <a:cubicBezTo>
                  <a:pt x="2435596" y="2826354"/>
                  <a:pt x="2401624" y="2860326"/>
                  <a:pt x="2359717" y="2860326"/>
                </a:cubicBezTo>
                <a:close/>
                <a:moveTo>
                  <a:pt x="1634002" y="2884605"/>
                </a:moveTo>
                <a:cubicBezTo>
                  <a:pt x="1578685" y="2884605"/>
                  <a:pt x="1533842" y="2839762"/>
                  <a:pt x="1533842" y="2784445"/>
                </a:cubicBezTo>
                <a:cubicBezTo>
                  <a:pt x="1533842" y="2729128"/>
                  <a:pt x="1578685" y="2684285"/>
                  <a:pt x="1634002" y="2684285"/>
                </a:cubicBezTo>
                <a:cubicBezTo>
                  <a:pt x="1689319" y="2684285"/>
                  <a:pt x="1734162" y="2729128"/>
                  <a:pt x="1734162" y="2784445"/>
                </a:cubicBezTo>
                <a:cubicBezTo>
                  <a:pt x="1734162" y="2839762"/>
                  <a:pt x="1689319" y="2884605"/>
                  <a:pt x="1634002" y="2884605"/>
                </a:cubicBezTo>
                <a:close/>
                <a:moveTo>
                  <a:pt x="2129615" y="2884607"/>
                </a:moveTo>
                <a:cubicBezTo>
                  <a:pt x="2074298" y="2884607"/>
                  <a:pt x="2029455" y="2839764"/>
                  <a:pt x="2029455" y="2784447"/>
                </a:cubicBezTo>
                <a:cubicBezTo>
                  <a:pt x="2029455" y="2729130"/>
                  <a:pt x="2074298" y="2684287"/>
                  <a:pt x="2129615" y="2684287"/>
                </a:cubicBezTo>
                <a:cubicBezTo>
                  <a:pt x="2184932" y="2684287"/>
                  <a:pt x="2229775" y="2729130"/>
                  <a:pt x="2229775" y="2784447"/>
                </a:cubicBezTo>
                <a:cubicBezTo>
                  <a:pt x="2229775" y="2839764"/>
                  <a:pt x="2184932" y="2884607"/>
                  <a:pt x="2129615" y="2884607"/>
                </a:cubicBezTo>
                <a:close/>
                <a:moveTo>
                  <a:pt x="1882182" y="2890678"/>
                </a:moveTo>
                <a:cubicBezTo>
                  <a:pt x="1823513" y="2890678"/>
                  <a:pt x="1775952" y="2843117"/>
                  <a:pt x="1775952" y="2784448"/>
                </a:cubicBezTo>
                <a:cubicBezTo>
                  <a:pt x="1775952" y="2740446"/>
                  <a:pt x="1802705" y="2702693"/>
                  <a:pt x="1840832" y="2686566"/>
                </a:cubicBezTo>
                <a:lnTo>
                  <a:pt x="1858116" y="2683077"/>
                </a:lnTo>
                <a:lnTo>
                  <a:pt x="1833513" y="2678110"/>
                </a:lnTo>
                <a:cubicBezTo>
                  <a:pt x="1809003" y="2667742"/>
                  <a:pt x="1788148" y="2650424"/>
                  <a:pt x="1773421" y="2628625"/>
                </a:cubicBezTo>
                <a:lnTo>
                  <a:pt x="1755609" y="2570311"/>
                </a:lnTo>
                <a:lnTo>
                  <a:pt x="1749236" y="2601879"/>
                </a:lnTo>
                <a:cubicBezTo>
                  <a:pt x="1729884" y="2647632"/>
                  <a:pt x="1684579" y="2679736"/>
                  <a:pt x="1631776" y="2679736"/>
                </a:cubicBezTo>
                <a:cubicBezTo>
                  <a:pt x="1578973" y="2679736"/>
                  <a:pt x="1533669" y="2647632"/>
                  <a:pt x="1514317" y="2601879"/>
                </a:cubicBezTo>
                <a:lnTo>
                  <a:pt x="1508446" y="2572800"/>
                </a:lnTo>
                <a:lnTo>
                  <a:pt x="1504006" y="2594790"/>
                </a:lnTo>
                <a:cubicBezTo>
                  <a:pt x="1487419" y="2634007"/>
                  <a:pt x="1448586" y="2661525"/>
                  <a:pt x="1403327" y="2661525"/>
                </a:cubicBezTo>
                <a:cubicBezTo>
                  <a:pt x="1342981" y="2661525"/>
                  <a:pt x="1294061" y="2612605"/>
                  <a:pt x="1294061" y="2552259"/>
                </a:cubicBezTo>
                <a:cubicBezTo>
                  <a:pt x="1294061" y="2491913"/>
                  <a:pt x="1342981" y="2442993"/>
                  <a:pt x="1403327" y="2442993"/>
                </a:cubicBezTo>
                <a:cubicBezTo>
                  <a:pt x="1448586" y="2442993"/>
                  <a:pt x="1487419" y="2470510"/>
                  <a:pt x="1504006" y="2509728"/>
                </a:cubicBezTo>
                <a:lnTo>
                  <a:pt x="1508446" y="2531718"/>
                </a:lnTo>
                <a:lnTo>
                  <a:pt x="1514317" y="2502639"/>
                </a:lnTo>
                <a:cubicBezTo>
                  <a:pt x="1523993" y="2479762"/>
                  <a:pt x="1540157" y="2460298"/>
                  <a:pt x="1560502" y="2446553"/>
                </a:cubicBezTo>
                <a:lnTo>
                  <a:pt x="1577600" y="2438333"/>
                </a:lnTo>
                <a:lnTo>
                  <a:pt x="1541052" y="2413692"/>
                </a:lnTo>
                <a:cubicBezTo>
                  <a:pt x="1529517" y="2402158"/>
                  <a:pt x="1520183" y="2388423"/>
                  <a:pt x="1513733" y="2373172"/>
                </a:cubicBezTo>
                <a:lnTo>
                  <a:pt x="1510070" y="2355032"/>
                </a:lnTo>
                <a:lnTo>
                  <a:pt x="1507362" y="2368446"/>
                </a:lnTo>
                <a:cubicBezTo>
                  <a:pt x="1489853" y="2409842"/>
                  <a:pt x="1448863" y="2438888"/>
                  <a:pt x="1401090" y="2438888"/>
                </a:cubicBezTo>
                <a:cubicBezTo>
                  <a:pt x="1337392" y="2438888"/>
                  <a:pt x="1285754" y="2387250"/>
                  <a:pt x="1285754" y="2323552"/>
                </a:cubicBezTo>
                <a:cubicBezTo>
                  <a:pt x="1285754" y="2291703"/>
                  <a:pt x="1298663" y="2262869"/>
                  <a:pt x="1319535" y="2241997"/>
                </a:cubicBezTo>
                <a:lnTo>
                  <a:pt x="1348144" y="2222709"/>
                </a:lnTo>
                <a:lnTo>
                  <a:pt x="1347926" y="2222665"/>
                </a:lnTo>
                <a:cubicBezTo>
                  <a:pt x="1323415" y="2212298"/>
                  <a:pt x="1302561" y="2194979"/>
                  <a:pt x="1287834" y="2173180"/>
                </a:cubicBezTo>
                <a:lnTo>
                  <a:pt x="1275005" y="2146493"/>
                </a:lnTo>
                <a:lnTo>
                  <a:pt x="1250618" y="2182664"/>
                </a:lnTo>
                <a:cubicBezTo>
                  <a:pt x="1228648" y="2204634"/>
                  <a:pt x="1198296" y="2218223"/>
                  <a:pt x="1164771" y="2218223"/>
                </a:cubicBezTo>
                <a:cubicBezTo>
                  <a:pt x="1097720" y="2218223"/>
                  <a:pt x="1043365" y="2163868"/>
                  <a:pt x="1043365" y="2096817"/>
                </a:cubicBezTo>
                <a:cubicBezTo>
                  <a:pt x="1043365" y="2063291"/>
                  <a:pt x="1056954" y="2032940"/>
                  <a:pt x="1078924" y="2010970"/>
                </a:cubicBezTo>
                <a:lnTo>
                  <a:pt x="1112724" y="1988181"/>
                </a:lnTo>
                <a:lnTo>
                  <a:pt x="1071003" y="1960052"/>
                </a:lnTo>
                <a:lnTo>
                  <a:pt x="1041807" y="1916749"/>
                </a:lnTo>
                <a:lnTo>
                  <a:pt x="1027081" y="1938591"/>
                </a:lnTo>
                <a:cubicBezTo>
                  <a:pt x="1007857" y="1957815"/>
                  <a:pt x="981299" y="1969705"/>
                  <a:pt x="951965" y="1969705"/>
                </a:cubicBezTo>
                <a:cubicBezTo>
                  <a:pt x="893296" y="1969705"/>
                  <a:pt x="845735" y="1922144"/>
                  <a:pt x="845735" y="1863474"/>
                </a:cubicBezTo>
                <a:cubicBezTo>
                  <a:pt x="845735" y="1804804"/>
                  <a:pt x="893296" y="1757243"/>
                  <a:pt x="951965" y="1757243"/>
                </a:cubicBezTo>
                <a:cubicBezTo>
                  <a:pt x="981299" y="1757243"/>
                  <a:pt x="1007857" y="1769133"/>
                  <a:pt x="1027081" y="1788357"/>
                </a:cubicBezTo>
                <a:lnTo>
                  <a:pt x="1041807" y="1810199"/>
                </a:lnTo>
                <a:lnTo>
                  <a:pt x="1071003" y="1766896"/>
                </a:lnTo>
                <a:cubicBezTo>
                  <a:pt x="1083361" y="1754537"/>
                  <a:pt x="1098077" y="1744536"/>
                  <a:pt x="1114417" y="1737625"/>
                </a:cubicBezTo>
                <a:lnTo>
                  <a:pt x="1114873" y="1737533"/>
                </a:lnTo>
                <a:lnTo>
                  <a:pt x="1078925" y="1713296"/>
                </a:lnTo>
                <a:cubicBezTo>
                  <a:pt x="1056955" y="1691326"/>
                  <a:pt x="1043366" y="1660974"/>
                  <a:pt x="1043366" y="1627449"/>
                </a:cubicBezTo>
                <a:cubicBezTo>
                  <a:pt x="1043366" y="1560398"/>
                  <a:pt x="1097721" y="1506043"/>
                  <a:pt x="1164772" y="1506043"/>
                </a:cubicBezTo>
                <a:cubicBezTo>
                  <a:pt x="1198297" y="1506043"/>
                  <a:pt x="1228649" y="1519632"/>
                  <a:pt x="1250619" y="1541602"/>
                </a:cubicBezTo>
                <a:lnTo>
                  <a:pt x="1275006" y="1577772"/>
                </a:lnTo>
                <a:lnTo>
                  <a:pt x="1287835" y="1551085"/>
                </a:lnTo>
                <a:cubicBezTo>
                  <a:pt x="1302562" y="1529286"/>
                  <a:pt x="1323416" y="1511968"/>
                  <a:pt x="1347927" y="1501600"/>
                </a:cubicBezTo>
                <a:lnTo>
                  <a:pt x="1348145" y="1501557"/>
                </a:lnTo>
                <a:lnTo>
                  <a:pt x="1319537" y="1482269"/>
                </a:lnTo>
                <a:cubicBezTo>
                  <a:pt x="1298665" y="1461397"/>
                  <a:pt x="1285756" y="1432563"/>
                  <a:pt x="1285756" y="1400714"/>
                </a:cubicBezTo>
                <a:cubicBezTo>
                  <a:pt x="1285756" y="1337016"/>
                  <a:pt x="1337394" y="1285378"/>
                  <a:pt x="1401092" y="1285378"/>
                </a:cubicBezTo>
                <a:cubicBezTo>
                  <a:pt x="1448865" y="1285378"/>
                  <a:pt x="1489855" y="1314424"/>
                  <a:pt x="1507364" y="1355820"/>
                </a:cubicBezTo>
                <a:lnTo>
                  <a:pt x="1510072" y="1369234"/>
                </a:lnTo>
                <a:lnTo>
                  <a:pt x="1513735" y="1351094"/>
                </a:lnTo>
                <a:cubicBezTo>
                  <a:pt x="1523411" y="1328217"/>
                  <a:pt x="1539575" y="1308753"/>
                  <a:pt x="1559920" y="1295008"/>
                </a:cubicBezTo>
                <a:lnTo>
                  <a:pt x="1577700" y="1286461"/>
                </a:lnTo>
                <a:lnTo>
                  <a:pt x="1541638" y="1262147"/>
                </a:lnTo>
                <a:cubicBezTo>
                  <a:pt x="1530103" y="1250613"/>
                  <a:pt x="1520769" y="1236878"/>
                  <a:pt x="1514319" y="1221627"/>
                </a:cubicBezTo>
                <a:lnTo>
                  <a:pt x="1508448" y="1192548"/>
                </a:lnTo>
                <a:lnTo>
                  <a:pt x="1504008" y="1214538"/>
                </a:lnTo>
                <a:cubicBezTo>
                  <a:pt x="1487421" y="1253755"/>
                  <a:pt x="1448588" y="1281273"/>
                  <a:pt x="1403329" y="1281273"/>
                </a:cubicBezTo>
                <a:cubicBezTo>
                  <a:pt x="1342983" y="1281273"/>
                  <a:pt x="1294063" y="1232353"/>
                  <a:pt x="1294063" y="1172007"/>
                </a:cubicBezTo>
                <a:cubicBezTo>
                  <a:pt x="1294063" y="1111661"/>
                  <a:pt x="1342983" y="1062741"/>
                  <a:pt x="1403329" y="1062741"/>
                </a:cubicBezTo>
                <a:cubicBezTo>
                  <a:pt x="1448588" y="1062741"/>
                  <a:pt x="1487421" y="1090258"/>
                  <a:pt x="1504008" y="1129476"/>
                </a:cubicBezTo>
                <a:lnTo>
                  <a:pt x="1508448" y="1151466"/>
                </a:lnTo>
                <a:lnTo>
                  <a:pt x="1514319" y="1122387"/>
                </a:lnTo>
                <a:cubicBezTo>
                  <a:pt x="1533671" y="1076633"/>
                  <a:pt x="1578975" y="1044530"/>
                  <a:pt x="1631778" y="1044530"/>
                </a:cubicBezTo>
                <a:cubicBezTo>
                  <a:pt x="1684581" y="1044530"/>
                  <a:pt x="1729886" y="1076634"/>
                  <a:pt x="1749238" y="1122387"/>
                </a:cubicBezTo>
                <a:lnTo>
                  <a:pt x="1755978" y="1155775"/>
                </a:lnTo>
                <a:lnTo>
                  <a:pt x="1773419" y="1098676"/>
                </a:lnTo>
                <a:cubicBezTo>
                  <a:pt x="1788146" y="1076877"/>
                  <a:pt x="1809001" y="1059559"/>
                  <a:pt x="1833511" y="1049191"/>
                </a:cubicBezTo>
                <a:lnTo>
                  <a:pt x="1858106" y="1044226"/>
                </a:lnTo>
                <a:lnTo>
                  <a:pt x="1840830" y="1040738"/>
                </a:lnTo>
                <a:cubicBezTo>
                  <a:pt x="1802703" y="1024611"/>
                  <a:pt x="1775950" y="986858"/>
                  <a:pt x="1775950" y="942855"/>
                </a:cubicBezTo>
                <a:cubicBezTo>
                  <a:pt x="1775950" y="884185"/>
                  <a:pt x="1823511" y="836624"/>
                  <a:pt x="1882180" y="836624"/>
                </a:cubicBezTo>
                <a:cubicBezTo>
                  <a:pt x="1940849" y="836624"/>
                  <a:pt x="1988410" y="884185"/>
                  <a:pt x="1988410" y="942855"/>
                </a:cubicBezTo>
                <a:cubicBezTo>
                  <a:pt x="1988410" y="986858"/>
                  <a:pt x="1961657" y="1024611"/>
                  <a:pt x="1923530" y="1040738"/>
                </a:cubicBezTo>
                <a:lnTo>
                  <a:pt x="1910749" y="1043318"/>
                </a:lnTo>
                <a:lnTo>
                  <a:pt x="1939839" y="1049191"/>
                </a:lnTo>
                <a:cubicBezTo>
                  <a:pt x="1964350" y="1059558"/>
                  <a:pt x="1985204" y="1076877"/>
                  <a:pt x="1999931" y="1098676"/>
                </a:cubicBezTo>
                <a:lnTo>
                  <a:pt x="2013909" y="1127751"/>
                </a:lnTo>
                <a:lnTo>
                  <a:pt x="2014379" y="1125421"/>
                </a:lnTo>
                <a:cubicBezTo>
                  <a:pt x="2033731" y="1079668"/>
                  <a:pt x="2079035" y="1047564"/>
                  <a:pt x="2131838" y="1047564"/>
                </a:cubicBezTo>
                <a:cubicBezTo>
                  <a:pt x="2184641" y="1047564"/>
                  <a:pt x="2229946" y="1079668"/>
                  <a:pt x="2249298" y="1125421"/>
                </a:cubicBezTo>
                <a:lnTo>
                  <a:pt x="2255169" y="1154503"/>
                </a:lnTo>
                <a:lnTo>
                  <a:pt x="2259609" y="1132510"/>
                </a:lnTo>
                <a:cubicBezTo>
                  <a:pt x="2276196" y="1093293"/>
                  <a:pt x="2315029" y="1065775"/>
                  <a:pt x="2360288" y="1065775"/>
                </a:cubicBezTo>
                <a:cubicBezTo>
                  <a:pt x="2420634" y="1065775"/>
                  <a:pt x="2469554" y="1114695"/>
                  <a:pt x="2469554" y="1175041"/>
                </a:cubicBezTo>
                <a:cubicBezTo>
                  <a:pt x="2469554" y="1235387"/>
                  <a:pt x="2420634" y="1284307"/>
                  <a:pt x="2360288" y="1284307"/>
                </a:cubicBezTo>
                <a:cubicBezTo>
                  <a:pt x="2315029" y="1284307"/>
                  <a:pt x="2276196" y="1256790"/>
                  <a:pt x="2259609" y="1217572"/>
                </a:cubicBezTo>
                <a:lnTo>
                  <a:pt x="2255169" y="1195580"/>
                </a:lnTo>
                <a:lnTo>
                  <a:pt x="2249298" y="1224661"/>
                </a:lnTo>
                <a:cubicBezTo>
                  <a:pt x="2239622" y="1247538"/>
                  <a:pt x="2223458" y="1267002"/>
                  <a:pt x="2203112" y="1280747"/>
                </a:cubicBezTo>
                <a:lnTo>
                  <a:pt x="2186015" y="1288966"/>
                </a:lnTo>
                <a:lnTo>
                  <a:pt x="2222563" y="1313608"/>
                </a:lnTo>
                <a:cubicBezTo>
                  <a:pt x="2234097" y="1325142"/>
                  <a:pt x="2243432" y="1338877"/>
                  <a:pt x="2249882" y="1354128"/>
                </a:cubicBezTo>
                <a:lnTo>
                  <a:pt x="2253545" y="1372268"/>
                </a:lnTo>
                <a:lnTo>
                  <a:pt x="2256253" y="1358854"/>
                </a:lnTo>
                <a:cubicBezTo>
                  <a:pt x="2273762" y="1317458"/>
                  <a:pt x="2314752" y="1288412"/>
                  <a:pt x="2362525" y="1288412"/>
                </a:cubicBezTo>
                <a:cubicBezTo>
                  <a:pt x="2426223" y="1288412"/>
                  <a:pt x="2477861" y="1340050"/>
                  <a:pt x="2477861" y="1403748"/>
                </a:cubicBezTo>
                <a:cubicBezTo>
                  <a:pt x="2477861" y="1435597"/>
                  <a:pt x="2464952" y="1464431"/>
                  <a:pt x="2444080" y="1485303"/>
                </a:cubicBezTo>
                <a:lnTo>
                  <a:pt x="2415472" y="1504591"/>
                </a:lnTo>
                <a:lnTo>
                  <a:pt x="2415689" y="1504634"/>
                </a:lnTo>
                <a:cubicBezTo>
                  <a:pt x="2440200" y="1515001"/>
                  <a:pt x="2461054" y="1532320"/>
                  <a:pt x="2475781" y="1554119"/>
                </a:cubicBezTo>
                <a:lnTo>
                  <a:pt x="2488611" y="1580807"/>
                </a:lnTo>
                <a:lnTo>
                  <a:pt x="2512997" y="1544637"/>
                </a:lnTo>
                <a:cubicBezTo>
                  <a:pt x="2534967" y="1522667"/>
                  <a:pt x="2565319" y="1509078"/>
                  <a:pt x="2598844" y="1509078"/>
                </a:cubicBezTo>
                <a:cubicBezTo>
                  <a:pt x="2665895" y="1509078"/>
                  <a:pt x="2720250" y="1563433"/>
                  <a:pt x="2720250" y="1630484"/>
                </a:cubicBezTo>
                <a:cubicBezTo>
                  <a:pt x="2720250" y="1664009"/>
                  <a:pt x="2706661" y="1694361"/>
                  <a:pt x="2684691" y="1716331"/>
                </a:cubicBezTo>
                <a:lnTo>
                  <a:pt x="2651152" y="1738944"/>
                </a:lnTo>
                <a:lnTo>
                  <a:pt x="2692614" y="1766899"/>
                </a:lnTo>
                <a:lnTo>
                  <a:pt x="2721810" y="1810203"/>
                </a:lnTo>
                <a:lnTo>
                  <a:pt x="2736536" y="1788361"/>
                </a:lnTo>
                <a:cubicBezTo>
                  <a:pt x="2755760" y="1769137"/>
                  <a:pt x="2782318" y="1757247"/>
                  <a:pt x="2811652" y="1757247"/>
                </a:cubicBezTo>
                <a:cubicBezTo>
                  <a:pt x="2870321" y="1757247"/>
                  <a:pt x="2917882" y="1804808"/>
                  <a:pt x="2917882" y="1863477"/>
                </a:cubicBezTo>
                <a:cubicBezTo>
                  <a:pt x="2917882" y="1922146"/>
                  <a:pt x="2870321" y="1969707"/>
                  <a:pt x="2811652" y="1969707"/>
                </a:cubicBezTo>
                <a:cubicBezTo>
                  <a:pt x="2782318" y="1969707"/>
                  <a:pt x="2755760" y="1957817"/>
                  <a:pt x="2736536" y="1938593"/>
                </a:cubicBezTo>
                <a:lnTo>
                  <a:pt x="2721810" y="1916751"/>
                </a:lnTo>
                <a:lnTo>
                  <a:pt x="2692614" y="1960055"/>
                </a:lnTo>
                <a:lnTo>
                  <a:pt x="2650894" y="1988184"/>
                </a:lnTo>
                <a:lnTo>
                  <a:pt x="2684693" y="2010972"/>
                </a:lnTo>
                <a:cubicBezTo>
                  <a:pt x="2706663" y="2032942"/>
                  <a:pt x="2720252" y="2063293"/>
                  <a:pt x="2720252" y="2096819"/>
                </a:cubicBezTo>
                <a:cubicBezTo>
                  <a:pt x="2720252" y="2163870"/>
                  <a:pt x="2665897" y="2218225"/>
                  <a:pt x="2598846" y="2218225"/>
                </a:cubicBezTo>
                <a:cubicBezTo>
                  <a:pt x="2565321" y="2218225"/>
                  <a:pt x="2534969" y="2204636"/>
                  <a:pt x="2512999" y="2182666"/>
                </a:cubicBezTo>
                <a:lnTo>
                  <a:pt x="2488613" y="2146496"/>
                </a:lnTo>
                <a:lnTo>
                  <a:pt x="2475783" y="2173183"/>
                </a:lnTo>
                <a:cubicBezTo>
                  <a:pt x="2461056" y="2194982"/>
                  <a:pt x="2440202" y="2212301"/>
                  <a:pt x="2415691" y="2222668"/>
                </a:cubicBezTo>
                <a:lnTo>
                  <a:pt x="2415473" y="2222712"/>
                </a:lnTo>
                <a:lnTo>
                  <a:pt x="2444082" y="2242000"/>
                </a:lnTo>
                <a:cubicBezTo>
                  <a:pt x="2464954" y="2262872"/>
                  <a:pt x="2477863" y="2291706"/>
                  <a:pt x="2477863" y="2323555"/>
                </a:cubicBezTo>
                <a:cubicBezTo>
                  <a:pt x="2477863" y="2387253"/>
                  <a:pt x="2426225" y="2438891"/>
                  <a:pt x="2362527" y="2438891"/>
                </a:cubicBezTo>
                <a:cubicBezTo>
                  <a:pt x="2314754" y="2438891"/>
                  <a:pt x="2273764" y="2409845"/>
                  <a:pt x="2256255" y="2368449"/>
                </a:cubicBezTo>
                <a:lnTo>
                  <a:pt x="2253546" y="2355032"/>
                </a:lnTo>
                <a:lnTo>
                  <a:pt x="2249884" y="2373174"/>
                </a:lnTo>
                <a:cubicBezTo>
                  <a:pt x="2243433" y="2388425"/>
                  <a:pt x="2234099" y="2402160"/>
                  <a:pt x="2222564" y="2413694"/>
                </a:cubicBezTo>
                <a:lnTo>
                  <a:pt x="2186015" y="2438337"/>
                </a:lnTo>
                <a:lnTo>
                  <a:pt x="2203114" y="2446557"/>
                </a:lnTo>
                <a:cubicBezTo>
                  <a:pt x="2223460" y="2460302"/>
                  <a:pt x="2239624" y="2479766"/>
                  <a:pt x="2249300" y="2502643"/>
                </a:cubicBezTo>
                <a:lnTo>
                  <a:pt x="2255171" y="2531723"/>
                </a:lnTo>
                <a:lnTo>
                  <a:pt x="2259611" y="2509730"/>
                </a:lnTo>
                <a:cubicBezTo>
                  <a:pt x="2276198" y="2470512"/>
                  <a:pt x="2315031" y="2442995"/>
                  <a:pt x="2360290" y="2442995"/>
                </a:cubicBezTo>
                <a:cubicBezTo>
                  <a:pt x="2420636" y="2442995"/>
                  <a:pt x="2469556" y="2491915"/>
                  <a:pt x="2469556" y="2552261"/>
                </a:cubicBezTo>
                <a:cubicBezTo>
                  <a:pt x="2469556" y="2612607"/>
                  <a:pt x="2420636" y="2661527"/>
                  <a:pt x="2360290" y="2661527"/>
                </a:cubicBezTo>
                <a:cubicBezTo>
                  <a:pt x="2315031" y="2661527"/>
                  <a:pt x="2276198" y="2634009"/>
                  <a:pt x="2259611" y="2594792"/>
                </a:cubicBezTo>
                <a:lnTo>
                  <a:pt x="2255171" y="2572800"/>
                </a:lnTo>
                <a:lnTo>
                  <a:pt x="2249300" y="2601881"/>
                </a:lnTo>
                <a:cubicBezTo>
                  <a:pt x="2229948" y="2647634"/>
                  <a:pt x="2184643" y="2679738"/>
                  <a:pt x="2131841" y="2679738"/>
                </a:cubicBezTo>
                <a:cubicBezTo>
                  <a:pt x="2079039" y="2679738"/>
                  <a:pt x="2033734" y="2647634"/>
                  <a:pt x="2014382" y="2601881"/>
                </a:cubicBezTo>
                <a:lnTo>
                  <a:pt x="2013911" y="2599547"/>
                </a:lnTo>
                <a:lnTo>
                  <a:pt x="1999933" y="2628625"/>
                </a:lnTo>
                <a:cubicBezTo>
                  <a:pt x="1985206" y="2650424"/>
                  <a:pt x="1964351" y="2667743"/>
                  <a:pt x="1939841" y="2678110"/>
                </a:cubicBezTo>
                <a:lnTo>
                  <a:pt x="1910743" y="2683984"/>
                </a:lnTo>
                <a:lnTo>
                  <a:pt x="1923531" y="2686566"/>
                </a:lnTo>
                <a:cubicBezTo>
                  <a:pt x="1961659" y="2702693"/>
                  <a:pt x="1988412" y="2740446"/>
                  <a:pt x="1988412" y="2784448"/>
                </a:cubicBezTo>
                <a:cubicBezTo>
                  <a:pt x="1988412" y="2843117"/>
                  <a:pt x="1940851" y="2890678"/>
                  <a:pt x="1882182" y="2890678"/>
                </a:cubicBezTo>
                <a:close/>
                <a:moveTo>
                  <a:pt x="491865" y="3025529"/>
                </a:moveTo>
                <a:cubicBezTo>
                  <a:pt x="486836" y="3025529"/>
                  <a:pt x="482759" y="3021452"/>
                  <a:pt x="482759" y="3016423"/>
                </a:cubicBezTo>
                <a:cubicBezTo>
                  <a:pt x="482759" y="3011394"/>
                  <a:pt x="486836" y="3007317"/>
                  <a:pt x="491865" y="3007317"/>
                </a:cubicBezTo>
                <a:cubicBezTo>
                  <a:pt x="496894" y="3007317"/>
                  <a:pt x="500971" y="3011394"/>
                  <a:pt x="500971" y="3016423"/>
                </a:cubicBezTo>
                <a:cubicBezTo>
                  <a:pt x="500971" y="3021452"/>
                  <a:pt x="496894" y="3025529"/>
                  <a:pt x="491865" y="3025529"/>
                </a:cubicBezTo>
                <a:close/>
                <a:moveTo>
                  <a:pt x="3271752" y="3025531"/>
                </a:moveTo>
                <a:cubicBezTo>
                  <a:pt x="3266723" y="3025531"/>
                  <a:pt x="3262646" y="3021454"/>
                  <a:pt x="3262646" y="3016425"/>
                </a:cubicBezTo>
                <a:cubicBezTo>
                  <a:pt x="3262646" y="3011396"/>
                  <a:pt x="3266723" y="3007319"/>
                  <a:pt x="3271752" y="3007319"/>
                </a:cubicBezTo>
                <a:cubicBezTo>
                  <a:pt x="3276781" y="3007319"/>
                  <a:pt x="3280858" y="3011396"/>
                  <a:pt x="3280858" y="3016425"/>
                </a:cubicBezTo>
                <a:cubicBezTo>
                  <a:pt x="3280858" y="3021454"/>
                  <a:pt x="3276781" y="3025531"/>
                  <a:pt x="3271752" y="3025531"/>
                </a:cubicBezTo>
                <a:close/>
                <a:moveTo>
                  <a:pt x="717923" y="3034634"/>
                </a:moveTo>
                <a:cubicBezTo>
                  <a:pt x="707865" y="3034634"/>
                  <a:pt x="699712" y="3026481"/>
                  <a:pt x="699712" y="3016423"/>
                </a:cubicBezTo>
                <a:cubicBezTo>
                  <a:pt x="699712" y="3006365"/>
                  <a:pt x="707865" y="2998212"/>
                  <a:pt x="717923" y="2998212"/>
                </a:cubicBezTo>
                <a:cubicBezTo>
                  <a:pt x="727981" y="2998212"/>
                  <a:pt x="736134" y="3006365"/>
                  <a:pt x="736134" y="3016423"/>
                </a:cubicBezTo>
                <a:cubicBezTo>
                  <a:pt x="736134" y="3026481"/>
                  <a:pt x="727981" y="3034634"/>
                  <a:pt x="717923" y="3034634"/>
                </a:cubicBezTo>
                <a:close/>
                <a:moveTo>
                  <a:pt x="3045693" y="3034636"/>
                </a:moveTo>
                <a:cubicBezTo>
                  <a:pt x="3035635" y="3034636"/>
                  <a:pt x="3027482" y="3026483"/>
                  <a:pt x="3027482" y="3016425"/>
                </a:cubicBezTo>
                <a:cubicBezTo>
                  <a:pt x="3027482" y="3006367"/>
                  <a:pt x="3035635" y="2998214"/>
                  <a:pt x="3045693" y="2998214"/>
                </a:cubicBezTo>
                <a:cubicBezTo>
                  <a:pt x="3055751" y="2998214"/>
                  <a:pt x="3063904" y="3006367"/>
                  <a:pt x="3063904" y="3016425"/>
                </a:cubicBezTo>
                <a:cubicBezTo>
                  <a:pt x="3063904" y="3026483"/>
                  <a:pt x="3055751" y="3034636"/>
                  <a:pt x="3045693" y="3034636"/>
                </a:cubicBezTo>
                <a:close/>
                <a:moveTo>
                  <a:pt x="951965" y="3037669"/>
                </a:moveTo>
                <a:cubicBezTo>
                  <a:pt x="940231" y="3037669"/>
                  <a:pt x="930719" y="3028157"/>
                  <a:pt x="930719" y="3016423"/>
                </a:cubicBezTo>
                <a:cubicBezTo>
                  <a:pt x="930719" y="3004689"/>
                  <a:pt x="940231" y="2995177"/>
                  <a:pt x="951965" y="2995177"/>
                </a:cubicBezTo>
                <a:cubicBezTo>
                  <a:pt x="963699" y="2995177"/>
                  <a:pt x="973211" y="3004689"/>
                  <a:pt x="973211" y="3016423"/>
                </a:cubicBezTo>
                <a:cubicBezTo>
                  <a:pt x="973211" y="3028157"/>
                  <a:pt x="963699" y="3037669"/>
                  <a:pt x="951965" y="3037669"/>
                </a:cubicBezTo>
                <a:close/>
                <a:moveTo>
                  <a:pt x="2811652" y="3037671"/>
                </a:moveTo>
                <a:cubicBezTo>
                  <a:pt x="2799918" y="3037671"/>
                  <a:pt x="2790406" y="3028159"/>
                  <a:pt x="2790406" y="3016425"/>
                </a:cubicBezTo>
                <a:cubicBezTo>
                  <a:pt x="2790406" y="3004691"/>
                  <a:pt x="2799918" y="2995179"/>
                  <a:pt x="2811652" y="2995179"/>
                </a:cubicBezTo>
                <a:cubicBezTo>
                  <a:pt x="2823386" y="2995179"/>
                  <a:pt x="2832898" y="3004691"/>
                  <a:pt x="2832898" y="3016425"/>
                </a:cubicBezTo>
                <a:cubicBezTo>
                  <a:pt x="2832898" y="3028159"/>
                  <a:pt x="2823386" y="3037671"/>
                  <a:pt x="2811652" y="3037671"/>
                </a:cubicBezTo>
                <a:close/>
                <a:moveTo>
                  <a:pt x="1167581" y="3046775"/>
                </a:moveTo>
                <a:cubicBezTo>
                  <a:pt x="1150818" y="3046775"/>
                  <a:pt x="1137229" y="3033186"/>
                  <a:pt x="1137229" y="3016423"/>
                </a:cubicBezTo>
                <a:cubicBezTo>
                  <a:pt x="1137229" y="2999660"/>
                  <a:pt x="1150818" y="2986071"/>
                  <a:pt x="1167581" y="2986071"/>
                </a:cubicBezTo>
                <a:cubicBezTo>
                  <a:pt x="1184344" y="2986071"/>
                  <a:pt x="1197933" y="2999660"/>
                  <a:pt x="1197933" y="3016423"/>
                </a:cubicBezTo>
                <a:cubicBezTo>
                  <a:pt x="1197933" y="3033186"/>
                  <a:pt x="1184344" y="3046775"/>
                  <a:pt x="1167581" y="3046775"/>
                </a:cubicBezTo>
                <a:close/>
                <a:moveTo>
                  <a:pt x="2596035" y="3046777"/>
                </a:moveTo>
                <a:cubicBezTo>
                  <a:pt x="2579272" y="3046777"/>
                  <a:pt x="2565683" y="3033188"/>
                  <a:pt x="2565683" y="3016425"/>
                </a:cubicBezTo>
                <a:cubicBezTo>
                  <a:pt x="2565683" y="2999662"/>
                  <a:pt x="2579272" y="2986073"/>
                  <a:pt x="2596035" y="2986073"/>
                </a:cubicBezTo>
                <a:cubicBezTo>
                  <a:pt x="2612798" y="2986073"/>
                  <a:pt x="2626387" y="2999662"/>
                  <a:pt x="2626387" y="3016425"/>
                </a:cubicBezTo>
                <a:cubicBezTo>
                  <a:pt x="2626387" y="3033188"/>
                  <a:pt x="2612798" y="3046777"/>
                  <a:pt x="2596035" y="3046777"/>
                </a:cubicBezTo>
                <a:close/>
                <a:moveTo>
                  <a:pt x="1403900" y="3061951"/>
                </a:moveTo>
                <a:cubicBezTo>
                  <a:pt x="1378756" y="3061951"/>
                  <a:pt x="1358373" y="3041567"/>
                  <a:pt x="1358373" y="3016423"/>
                </a:cubicBezTo>
                <a:cubicBezTo>
                  <a:pt x="1358373" y="2991279"/>
                  <a:pt x="1378756" y="2970895"/>
                  <a:pt x="1403900" y="2970895"/>
                </a:cubicBezTo>
                <a:cubicBezTo>
                  <a:pt x="1429044" y="2970895"/>
                  <a:pt x="1449427" y="2991279"/>
                  <a:pt x="1449427" y="3016423"/>
                </a:cubicBezTo>
                <a:cubicBezTo>
                  <a:pt x="1449427" y="3041567"/>
                  <a:pt x="1429044" y="3061951"/>
                  <a:pt x="1403900" y="3061951"/>
                </a:cubicBezTo>
                <a:close/>
                <a:moveTo>
                  <a:pt x="2359717" y="3061952"/>
                </a:moveTo>
                <a:cubicBezTo>
                  <a:pt x="2334573" y="3061952"/>
                  <a:pt x="2314190" y="3041569"/>
                  <a:pt x="2314190" y="3016425"/>
                </a:cubicBezTo>
                <a:cubicBezTo>
                  <a:pt x="2314190" y="2991281"/>
                  <a:pt x="2334573" y="2970898"/>
                  <a:pt x="2359717" y="2970898"/>
                </a:cubicBezTo>
                <a:cubicBezTo>
                  <a:pt x="2384861" y="2970898"/>
                  <a:pt x="2405244" y="2991281"/>
                  <a:pt x="2405244" y="3016425"/>
                </a:cubicBezTo>
                <a:cubicBezTo>
                  <a:pt x="2405244" y="3041569"/>
                  <a:pt x="2384861" y="3061952"/>
                  <a:pt x="2359717" y="3061952"/>
                </a:cubicBezTo>
                <a:close/>
                <a:moveTo>
                  <a:pt x="1634002" y="3077126"/>
                </a:moveTo>
                <a:cubicBezTo>
                  <a:pt x="1600477" y="3077126"/>
                  <a:pt x="1573299" y="3049948"/>
                  <a:pt x="1573299" y="3016423"/>
                </a:cubicBezTo>
                <a:cubicBezTo>
                  <a:pt x="1573299" y="2982898"/>
                  <a:pt x="1600477" y="2955720"/>
                  <a:pt x="1634002" y="2955720"/>
                </a:cubicBezTo>
                <a:cubicBezTo>
                  <a:pt x="1667527" y="2955720"/>
                  <a:pt x="1694705" y="2982898"/>
                  <a:pt x="1694705" y="3016423"/>
                </a:cubicBezTo>
                <a:cubicBezTo>
                  <a:pt x="1694705" y="3049948"/>
                  <a:pt x="1667527" y="3077126"/>
                  <a:pt x="1634002" y="3077126"/>
                </a:cubicBezTo>
                <a:close/>
                <a:moveTo>
                  <a:pt x="2129615" y="3077128"/>
                </a:moveTo>
                <a:cubicBezTo>
                  <a:pt x="2096090" y="3077128"/>
                  <a:pt x="2068912" y="3049950"/>
                  <a:pt x="2068912" y="3016425"/>
                </a:cubicBezTo>
                <a:cubicBezTo>
                  <a:pt x="2068912" y="2982900"/>
                  <a:pt x="2096090" y="2955722"/>
                  <a:pt x="2129615" y="2955722"/>
                </a:cubicBezTo>
                <a:cubicBezTo>
                  <a:pt x="2163140" y="2955722"/>
                  <a:pt x="2190318" y="2982900"/>
                  <a:pt x="2190318" y="3016425"/>
                </a:cubicBezTo>
                <a:cubicBezTo>
                  <a:pt x="2190318" y="3049950"/>
                  <a:pt x="2163140" y="3077128"/>
                  <a:pt x="2129615" y="3077128"/>
                </a:cubicBezTo>
                <a:close/>
                <a:moveTo>
                  <a:pt x="1882181" y="3083198"/>
                </a:moveTo>
                <a:cubicBezTo>
                  <a:pt x="1845303" y="3083198"/>
                  <a:pt x="1815407" y="3053302"/>
                  <a:pt x="1815407" y="3016424"/>
                </a:cubicBezTo>
                <a:cubicBezTo>
                  <a:pt x="1815407" y="2979546"/>
                  <a:pt x="1845303" y="2949650"/>
                  <a:pt x="1882181" y="2949650"/>
                </a:cubicBezTo>
                <a:cubicBezTo>
                  <a:pt x="1919059" y="2949650"/>
                  <a:pt x="1948955" y="2979546"/>
                  <a:pt x="1948955" y="3016424"/>
                </a:cubicBezTo>
                <a:cubicBezTo>
                  <a:pt x="1948955" y="3053302"/>
                  <a:pt x="1919059" y="3083198"/>
                  <a:pt x="1882181" y="3083198"/>
                </a:cubicBezTo>
                <a:close/>
                <a:moveTo>
                  <a:pt x="717923" y="3266782"/>
                </a:moveTo>
                <a:cubicBezTo>
                  <a:pt x="707865" y="3266782"/>
                  <a:pt x="699712" y="3258629"/>
                  <a:pt x="699712" y="3248571"/>
                </a:cubicBezTo>
                <a:cubicBezTo>
                  <a:pt x="699712" y="3238513"/>
                  <a:pt x="707865" y="3230360"/>
                  <a:pt x="717923" y="3230360"/>
                </a:cubicBezTo>
                <a:cubicBezTo>
                  <a:pt x="727981" y="3230360"/>
                  <a:pt x="736134" y="3238513"/>
                  <a:pt x="736134" y="3248571"/>
                </a:cubicBezTo>
                <a:cubicBezTo>
                  <a:pt x="736134" y="3258629"/>
                  <a:pt x="727981" y="3266782"/>
                  <a:pt x="717923" y="3266782"/>
                </a:cubicBezTo>
                <a:close/>
                <a:moveTo>
                  <a:pt x="3045693" y="3266783"/>
                </a:moveTo>
                <a:cubicBezTo>
                  <a:pt x="3035635" y="3266783"/>
                  <a:pt x="3027482" y="3258630"/>
                  <a:pt x="3027482" y="3248572"/>
                </a:cubicBezTo>
                <a:cubicBezTo>
                  <a:pt x="3027482" y="3238514"/>
                  <a:pt x="3035635" y="3230361"/>
                  <a:pt x="3045693" y="3230361"/>
                </a:cubicBezTo>
                <a:cubicBezTo>
                  <a:pt x="3055751" y="3230361"/>
                  <a:pt x="3063904" y="3238514"/>
                  <a:pt x="3063904" y="3248572"/>
                </a:cubicBezTo>
                <a:cubicBezTo>
                  <a:pt x="3063904" y="3258630"/>
                  <a:pt x="3055751" y="3266783"/>
                  <a:pt x="3045693" y="3266783"/>
                </a:cubicBezTo>
                <a:close/>
                <a:moveTo>
                  <a:pt x="951965" y="3272852"/>
                </a:moveTo>
                <a:cubicBezTo>
                  <a:pt x="938555" y="3272852"/>
                  <a:pt x="927684" y="3261981"/>
                  <a:pt x="927684" y="3248571"/>
                </a:cubicBezTo>
                <a:cubicBezTo>
                  <a:pt x="927684" y="3235161"/>
                  <a:pt x="938555" y="3224290"/>
                  <a:pt x="951965" y="3224290"/>
                </a:cubicBezTo>
                <a:cubicBezTo>
                  <a:pt x="965375" y="3224290"/>
                  <a:pt x="976246" y="3235161"/>
                  <a:pt x="976246" y="3248571"/>
                </a:cubicBezTo>
                <a:cubicBezTo>
                  <a:pt x="976246" y="3261981"/>
                  <a:pt x="965375" y="3272852"/>
                  <a:pt x="951965" y="3272852"/>
                </a:cubicBezTo>
                <a:close/>
                <a:moveTo>
                  <a:pt x="2811652" y="3272853"/>
                </a:moveTo>
                <a:cubicBezTo>
                  <a:pt x="2798242" y="3272853"/>
                  <a:pt x="2787371" y="3261982"/>
                  <a:pt x="2787371" y="3248572"/>
                </a:cubicBezTo>
                <a:cubicBezTo>
                  <a:pt x="2787371" y="3235162"/>
                  <a:pt x="2798242" y="3224291"/>
                  <a:pt x="2811652" y="3224291"/>
                </a:cubicBezTo>
                <a:cubicBezTo>
                  <a:pt x="2825062" y="3224291"/>
                  <a:pt x="2835933" y="3235162"/>
                  <a:pt x="2835933" y="3248572"/>
                </a:cubicBezTo>
                <a:cubicBezTo>
                  <a:pt x="2835933" y="3261982"/>
                  <a:pt x="2825062" y="3272853"/>
                  <a:pt x="2811652" y="3272853"/>
                </a:cubicBezTo>
                <a:close/>
                <a:moveTo>
                  <a:pt x="1167581" y="3278922"/>
                </a:moveTo>
                <a:cubicBezTo>
                  <a:pt x="1150818" y="3278922"/>
                  <a:pt x="1137229" y="3265333"/>
                  <a:pt x="1137229" y="3248570"/>
                </a:cubicBezTo>
                <a:cubicBezTo>
                  <a:pt x="1137229" y="3231807"/>
                  <a:pt x="1150818" y="3218218"/>
                  <a:pt x="1167581" y="3218218"/>
                </a:cubicBezTo>
                <a:cubicBezTo>
                  <a:pt x="1184344" y="3218218"/>
                  <a:pt x="1197933" y="3231807"/>
                  <a:pt x="1197933" y="3248570"/>
                </a:cubicBezTo>
                <a:cubicBezTo>
                  <a:pt x="1197933" y="3265333"/>
                  <a:pt x="1184344" y="3278922"/>
                  <a:pt x="1167581" y="3278922"/>
                </a:cubicBezTo>
                <a:close/>
                <a:moveTo>
                  <a:pt x="2596035" y="3278924"/>
                </a:moveTo>
                <a:cubicBezTo>
                  <a:pt x="2579272" y="3278924"/>
                  <a:pt x="2565683" y="3265335"/>
                  <a:pt x="2565683" y="3248572"/>
                </a:cubicBezTo>
                <a:cubicBezTo>
                  <a:pt x="2565683" y="3231809"/>
                  <a:pt x="2579272" y="3218220"/>
                  <a:pt x="2596035" y="3218220"/>
                </a:cubicBezTo>
                <a:cubicBezTo>
                  <a:pt x="2612798" y="3218220"/>
                  <a:pt x="2626387" y="3231809"/>
                  <a:pt x="2626387" y="3248572"/>
                </a:cubicBezTo>
                <a:cubicBezTo>
                  <a:pt x="2626387" y="3265335"/>
                  <a:pt x="2612798" y="3278924"/>
                  <a:pt x="2596035" y="3278924"/>
                </a:cubicBezTo>
                <a:close/>
                <a:moveTo>
                  <a:pt x="1403899" y="3284992"/>
                </a:moveTo>
                <a:cubicBezTo>
                  <a:pt x="1383784" y="3284992"/>
                  <a:pt x="1367477" y="3268685"/>
                  <a:pt x="1367477" y="3248570"/>
                </a:cubicBezTo>
                <a:cubicBezTo>
                  <a:pt x="1367477" y="3228455"/>
                  <a:pt x="1383784" y="3212148"/>
                  <a:pt x="1403899" y="3212148"/>
                </a:cubicBezTo>
                <a:cubicBezTo>
                  <a:pt x="1424014" y="3212148"/>
                  <a:pt x="1440321" y="3228455"/>
                  <a:pt x="1440321" y="3248570"/>
                </a:cubicBezTo>
                <a:cubicBezTo>
                  <a:pt x="1440321" y="3268685"/>
                  <a:pt x="1424014" y="3284992"/>
                  <a:pt x="1403899" y="3284992"/>
                </a:cubicBezTo>
                <a:close/>
                <a:moveTo>
                  <a:pt x="2359717" y="3284994"/>
                </a:moveTo>
                <a:cubicBezTo>
                  <a:pt x="2339602" y="3284994"/>
                  <a:pt x="2323295" y="3268687"/>
                  <a:pt x="2323295" y="3248572"/>
                </a:cubicBezTo>
                <a:cubicBezTo>
                  <a:pt x="2323295" y="3228457"/>
                  <a:pt x="2339602" y="3212150"/>
                  <a:pt x="2359717" y="3212150"/>
                </a:cubicBezTo>
                <a:cubicBezTo>
                  <a:pt x="2379832" y="3212150"/>
                  <a:pt x="2396139" y="3228457"/>
                  <a:pt x="2396139" y="3248572"/>
                </a:cubicBezTo>
                <a:cubicBezTo>
                  <a:pt x="2396139" y="3268687"/>
                  <a:pt x="2379832" y="3284994"/>
                  <a:pt x="2359717" y="3284994"/>
                </a:cubicBezTo>
                <a:close/>
                <a:moveTo>
                  <a:pt x="1634002" y="3288028"/>
                </a:moveTo>
                <a:cubicBezTo>
                  <a:pt x="1612211" y="3288028"/>
                  <a:pt x="1594545" y="3270362"/>
                  <a:pt x="1594545" y="3248571"/>
                </a:cubicBezTo>
                <a:cubicBezTo>
                  <a:pt x="1594545" y="3226780"/>
                  <a:pt x="1612211" y="3209114"/>
                  <a:pt x="1634002" y="3209114"/>
                </a:cubicBezTo>
                <a:cubicBezTo>
                  <a:pt x="1655793" y="3209114"/>
                  <a:pt x="1673459" y="3226780"/>
                  <a:pt x="1673459" y="3248571"/>
                </a:cubicBezTo>
                <a:cubicBezTo>
                  <a:pt x="1673459" y="3270362"/>
                  <a:pt x="1655793" y="3288028"/>
                  <a:pt x="1634002" y="3288028"/>
                </a:cubicBezTo>
                <a:close/>
                <a:moveTo>
                  <a:pt x="2129615" y="3288029"/>
                </a:moveTo>
                <a:cubicBezTo>
                  <a:pt x="2107824" y="3288029"/>
                  <a:pt x="2090158" y="3270363"/>
                  <a:pt x="2090158" y="3248572"/>
                </a:cubicBezTo>
                <a:cubicBezTo>
                  <a:pt x="2090158" y="3226781"/>
                  <a:pt x="2107824" y="3209115"/>
                  <a:pt x="2129615" y="3209115"/>
                </a:cubicBezTo>
                <a:cubicBezTo>
                  <a:pt x="2151406" y="3209115"/>
                  <a:pt x="2169072" y="3226781"/>
                  <a:pt x="2169072" y="3248572"/>
                </a:cubicBezTo>
                <a:cubicBezTo>
                  <a:pt x="2169072" y="3270363"/>
                  <a:pt x="2151406" y="3288029"/>
                  <a:pt x="2129615" y="3288029"/>
                </a:cubicBezTo>
                <a:close/>
                <a:moveTo>
                  <a:pt x="1882182" y="3291064"/>
                </a:moveTo>
                <a:cubicBezTo>
                  <a:pt x="1858714" y="3291064"/>
                  <a:pt x="1839690" y="3272040"/>
                  <a:pt x="1839690" y="3248572"/>
                </a:cubicBezTo>
                <a:cubicBezTo>
                  <a:pt x="1839690" y="3225104"/>
                  <a:pt x="1858714" y="3206080"/>
                  <a:pt x="1882182" y="3206080"/>
                </a:cubicBezTo>
                <a:cubicBezTo>
                  <a:pt x="1905650" y="3206080"/>
                  <a:pt x="1924674" y="3225104"/>
                  <a:pt x="1924674" y="3248572"/>
                </a:cubicBezTo>
                <a:cubicBezTo>
                  <a:pt x="1924674" y="3272040"/>
                  <a:pt x="1905650" y="3291064"/>
                  <a:pt x="1882182" y="3291064"/>
                </a:cubicBezTo>
                <a:close/>
                <a:moveTo>
                  <a:pt x="951965" y="3491626"/>
                </a:moveTo>
                <a:cubicBezTo>
                  <a:pt x="946936" y="3491626"/>
                  <a:pt x="942859" y="3487550"/>
                  <a:pt x="942859" y="3482521"/>
                </a:cubicBezTo>
                <a:cubicBezTo>
                  <a:pt x="942859" y="3477492"/>
                  <a:pt x="946936" y="3473415"/>
                  <a:pt x="951965" y="3473415"/>
                </a:cubicBezTo>
                <a:cubicBezTo>
                  <a:pt x="956994" y="3473415"/>
                  <a:pt x="961071" y="3477492"/>
                  <a:pt x="961071" y="3482521"/>
                </a:cubicBezTo>
                <a:cubicBezTo>
                  <a:pt x="961071" y="3487550"/>
                  <a:pt x="956994" y="3491626"/>
                  <a:pt x="951965" y="3491626"/>
                </a:cubicBezTo>
                <a:close/>
                <a:moveTo>
                  <a:pt x="2811651" y="3491628"/>
                </a:moveTo>
                <a:cubicBezTo>
                  <a:pt x="2806622" y="3491628"/>
                  <a:pt x="2802545" y="3487551"/>
                  <a:pt x="2802545" y="3482522"/>
                </a:cubicBezTo>
                <a:cubicBezTo>
                  <a:pt x="2802545" y="3477493"/>
                  <a:pt x="2806622" y="3473416"/>
                  <a:pt x="2811651" y="3473416"/>
                </a:cubicBezTo>
                <a:cubicBezTo>
                  <a:pt x="2816680" y="3473416"/>
                  <a:pt x="2820757" y="3477493"/>
                  <a:pt x="2820757" y="3482522"/>
                </a:cubicBezTo>
                <a:cubicBezTo>
                  <a:pt x="2820757" y="3487551"/>
                  <a:pt x="2816680" y="3491628"/>
                  <a:pt x="2811651" y="3491628"/>
                </a:cubicBezTo>
                <a:close/>
                <a:moveTo>
                  <a:pt x="1167581" y="3494662"/>
                </a:moveTo>
                <a:cubicBezTo>
                  <a:pt x="1160876" y="3494662"/>
                  <a:pt x="1155440" y="3489226"/>
                  <a:pt x="1155440" y="3482521"/>
                </a:cubicBezTo>
                <a:cubicBezTo>
                  <a:pt x="1155440" y="3475816"/>
                  <a:pt x="1160876" y="3470380"/>
                  <a:pt x="1167581" y="3470380"/>
                </a:cubicBezTo>
                <a:cubicBezTo>
                  <a:pt x="1174286" y="3470380"/>
                  <a:pt x="1179722" y="3475816"/>
                  <a:pt x="1179722" y="3482521"/>
                </a:cubicBezTo>
                <a:cubicBezTo>
                  <a:pt x="1179722" y="3489226"/>
                  <a:pt x="1174286" y="3494662"/>
                  <a:pt x="1167581" y="3494662"/>
                </a:cubicBezTo>
                <a:close/>
                <a:moveTo>
                  <a:pt x="2596036" y="3494663"/>
                </a:moveTo>
                <a:cubicBezTo>
                  <a:pt x="2589331" y="3494663"/>
                  <a:pt x="2583895" y="3489228"/>
                  <a:pt x="2583895" y="3482523"/>
                </a:cubicBezTo>
                <a:cubicBezTo>
                  <a:pt x="2583895" y="3475817"/>
                  <a:pt x="2589331" y="3470382"/>
                  <a:pt x="2596036" y="3470382"/>
                </a:cubicBezTo>
                <a:cubicBezTo>
                  <a:pt x="2602741" y="3470382"/>
                  <a:pt x="2608177" y="3475817"/>
                  <a:pt x="2608177" y="3482523"/>
                </a:cubicBezTo>
                <a:cubicBezTo>
                  <a:pt x="2608177" y="3489228"/>
                  <a:pt x="2602741" y="3494663"/>
                  <a:pt x="2596036" y="3494663"/>
                </a:cubicBezTo>
                <a:close/>
                <a:moveTo>
                  <a:pt x="1403900" y="3497697"/>
                </a:moveTo>
                <a:cubicBezTo>
                  <a:pt x="1395519" y="3497697"/>
                  <a:pt x="1388724" y="3490902"/>
                  <a:pt x="1388724" y="3482521"/>
                </a:cubicBezTo>
                <a:cubicBezTo>
                  <a:pt x="1388724" y="3474140"/>
                  <a:pt x="1395519" y="3467345"/>
                  <a:pt x="1403900" y="3467345"/>
                </a:cubicBezTo>
                <a:cubicBezTo>
                  <a:pt x="1412281" y="3467345"/>
                  <a:pt x="1419076" y="3474140"/>
                  <a:pt x="1419076" y="3482521"/>
                </a:cubicBezTo>
                <a:cubicBezTo>
                  <a:pt x="1419076" y="3490902"/>
                  <a:pt x="1412281" y="3497697"/>
                  <a:pt x="1403900" y="3497697"/>
                </a:cubicBezTo>
                <a:close/>
                <a:moveTo>
                  <a:pt x="1634003" y="3497697"/>
                </a:moveTo>
                <a:cubicBezTo>
                  <a:pt x="1625622" y="3497697"/>
                  <a:pt x="1618827" y="3490902"/>
                  <a:pt x="1618827" y="3482521"/>
                </a:cubicBezTo>
                <a:cubicBezTo>
                  <a:pt x="1618827" y="3474140"/>
                  <a:pt x="1625622" y="3467345"/>
                  <a:pt x="1634003" y="3467345"/>
                </a:cubicBezTo>
                <a:cubicBezTo>
                  <a:pt x="1642384" y="3467345"/>
                  <a:pt x="1649179" y="3474140"/>
                  <a:pt x="1649179" y="3482521"/>
                </a:cubicBezTo>
                <a:cubicBezTo>
                  <a:pt x="1649179" y="3490902"/>
                  <a:pt x="1642384" y="3497697"/>
                  <a:pt x="1634003" y="3497697"/>
                </a:cubicBezTo>
                <a:close/>
                <a:moveTo>
                  <a:pt x="2129615" y="3497699"/>
                </a:moveTo>
                <a:cubicBezTo>
                  <a:pt x="2121234" y="3497699"/>
                  <a:pt x="2114439" y="3490904"/>
                  <a:pt x="2114439" y="3482523"/>
                </a:cubicBezTo>
                <a:cubicBezTo>
                  <a:pt x="2114439" y="3474142"/>
                  <a:pt x="2121234" y="3467346"/>
                  <a:pt x="2129615" y="3467346"/>
                </a:cubicBezTo>
                <a:cubicBezTo>
                  <a:pt x="2137996" y="3467346"/>
                  <a:pt x="2144791" y="3474142"/>
                  <a:pt x="2144791" y="3482523"/>
                </a:cubicBezTo>
                <a:cubicBezTo>
                  <a:pt x="2144791" y="3490904"/>
                  <a:pt x="2137996" y="3497699"/>
                  <a:pt x="2129615" y="3497699"/>
                </a:cubicBezTo>
                <a:close/>
                <a:moveTo>
                  <a:pt x="2359717" y="3497699"/>
                </a:moveTo>
                <a:cubicBezTo>
                  <a:pt x="2351336" y="3497699"/>
                  <a:pt x="2344541" y="3490904"/>
                  <a:pt x="2344541" y="3482523"/>
                </a:cubicBezTo>
                <a:cubicBezTo>
                  <a:pt x="2344541" y="3474142"/>
                  <a:pt x="2351336" y="3467346"/>
                  <a:pt x="2359717" y="3467346"/>
                </a:cubicBezTo>
                <a:cubicBezTo>
                  <a:pt x="2368098" y="3467346"/>
                  <a:pt x="2374893" y="3474142"/>
                  <a:pt x="2374893" y="3482523"/>
                </a:cubicBezTo>
                <a:cubicBezTo>
                  <a:pt x="2374893" y="3490904"/>
                  <a:pt x="2368098" y="3497699"/>
                  <a:pt x="2359717" y="3497699"/>
                </a:cubicBezTo>
                <a:close/>
                <a:moveTo>
                  <a:pt x="1882182" y="3500734"/>
                </a:moveTo>
                <a:cubicBezTo>
                  <a:pt x="1872124" y="3500734"/>
                  <a:pt x="1863971" y="3492581"/>
                  <a:pt x="1863971" y="3482523"/>
                </a:cubicBezTo>
                <a:cubicBezTo>
                  <a:pt x="1863971" y="3472465"/>
                  <a:pt x="1872124" y="3464312"/>
                  <a:pt x="1882182" y="3464312"/>
                </a:cubicBezTo>
                <a:cubicBezTo>
                  <a:pt x="1892240" y="3464312"/>
                  <a:pt x="1900393" y="3472465"/>
                  <a:pt x="1900393" y="3482523"/>
                </a:cubicBezTo>
                <a:cubicBezTo>
                  <a:pt x="1900393" y="3492581"/>
                  <a:pt x="1892240" y="3500734"/>
                  <a:pt x="1882182" y="3500734"/>
                </a:cubicBezTo>
                <a:close/>
                <a:moveTo>
                  <a:pt x="1406935" y="3721230"/>
                </a:moveTo>
                <a:cubicBezTo>
                  <a:pt x="1401906" y="3721230"/>
                  <a:pt x="1397829" y="3717153"/>
                  <a:pt x="1397829" y="3712124"/>
                </a:cubicBezTo>
                <a:cubicBezTo>
                  <a:pt x="1397829" y="3707095"/>
                  <a:pt x="1401906" y="3703018"/>
                  <a:pt x="1406935" y="3703018"/>
                </a:cubicBezTo>
                <a:cubicBezTo>
                  <a:pt x="1411964" y="3703018"/>
                  <a:pt x="1416041" y="3707095"/>
                  <a:pt x="1416041" y="3712124"/>
                </a:cubicBezTo>
                <a:cubicBezTo>
                  <a:pt x="1416041" y="3717153"/>
                  <a:pt x="1411964" y="3721230"/>
                  <a:pt x="1406935" y="3721230"/>
                </a:cubicBezTo>
                <a:close/>
                <a:moveTo>
                  <a:pt x="2356682" y="3721230"/>
                </a:moveTo>
                <a:cubicBezTo>
                  <a:pt x="2351653" y="3721230"/>
                  <a:pt x="2347576" y="3717154"/>
                  <a:pt x="2347576" y="3712125"/>
                </a:cubicBezTo>
                <a:cubicBezTo>
                  <a:pt x="2347576" y="3707096"/>
                  <a:pt x="2351653" y="3703019"/>
                  <a:pt x="2356682" y="3703019"/>
                </a:cubicBezTo>
                <a:cubicBezTo>
                  <a:pt x="2361711" y="3703019"/>
                  <a:pt x="2365788" y="3707096"/>
                  <a:pt x="2365788" y="3712125"/>
                </a:cubicBezTo>
                <a:cubicBezTo>
                  <a:pt x="2365788" y="3717154"/>
                  <a:pt x="2361711" y="3721230"/>
                  <a:pt x="2356682" y="3721230"/>
                </a:cubicBezTo>
                <a:close/>
                <a:moveTo>
                  <a:pt x="1634003" y="3724265"/>
                </a:moveTo>
                <a:cubicBezTo>
                  <a:pt x="1627298" y="3724265"/>
                  <a:pt x="1621862" y="3718829"/>
                  <a:pt x="1621862" y="3712124"/>
                </a:cubicBezTo>
                <a:cubicBezTo>
                  <a:pt x="1621862" y="3705419"/>
                  <a:pt x="1627298" y="3699983"/>
                  <a:pt x="1634003" y="3699983"/>
                </a:cubicBezTo>
                <a:cubicBezTo>
                  <a:pt x="1640708" y="3699983"/>
                  <a:pt x="1646144" y="3705419"/>
                  <a:pt x="1646144" y="3712124"/>
                </a:cubicBezTo>
                <a:cubicBezTo>
                  <a:pt x="1646144" y="3718829"/>
                  <a:pt x="1640708" y="3724265"/>
                  <a:pt x="1634003" y="3724265"/>
                </a:cubicBezTo>
                <a:close/>
                <a:moveTo>
                  <a:pt x="2129614" y="3724266"/>
                </a:moveTo>
                <a:cubicBezTo>
                  <a:pt x="2122909" y="3724266"/>
                  <a:pt x="2117473" y="3718830"/>
                  <a:pt x="2117473" y="3712125"/>
                </a:cubicBezTo>
                <a:cubicBezTo>
                  <a:pt x="2117473" y="3705420"/>
                  <a:pt x="2122909" y="3699984"/>
                  <a:pt x="2129614" y="3699984"/>
                </a:cubicBezTo>
                <a:cubicBezTo>
                  <a:pt x="2136319" y="3699984"/>
                  <a:pt x="2141755" y="3705420"/>
                  <a:pt x="2141755" y="3712125"/>
                </a:cubicBezTo>
                <a:cubicBezTo>
                  <a:pt x="2141755" y="3718830"/>
                  <a:pt x="2136319" y="3724266"/>
                  <a:pt x="2129614" y="3724266"/>
                </a:cubicBezTo>
                <a:close/>
                <a:moveTo>
                  <a:pt x="1884471" y="3727300"/>
                </a:moveTo>
                <a:cubicBezTo>
                  <a:pt x="1876090" y="3727300"/>
                  <a:pt x="1869295" y="3720505"/>
                  <a:pt x="1869295" y="3712124"/>
                </a:cubicBezTo>
                <a:cubicBezTo>
                  <a:pt x="1869295" y="3703743"/>
                  <a:pt x="1876090" y="3696948"/>
                  <a:pt x="1884471" y="3696948"/>
                </a:cubicBezTo>
                <a:cubicBezTo>
                  <a:pt x="1892852" y="3696948"/>
                  <a:pt x="1899647" y="3703743"/>
                  <a:pt x="1899647" y="3712124"/>
                </a:cubicBezTo>
                <a:cubicBezTo>
                  <a:pt x="1899647" y="3720505"/>
                  <a:pt x="1892852" y="3727300"/>
                  <a:pt x="1884471" y="37273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A65C4-4A7E-D74D-95D2-487EEC320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529" y="4656313"/>
            <a:ext cx="839257" cy="347151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FF0DA09-CF88-C74B-A19E-54410468F59E}"/>
              </a:ext>
            </a:extLst>
          </p:cNvPr>
          <p:cNvSpPr txBox="1">
            <a:spLocks/>
          </p:cNvSpPr>
          <p:nvPr/>
        </p:nvSpPr>
        <p:spPr>
          <a:xfrm>
            <a:off x="304561" y="4855634"/>
            <a:ext cx="2514840" cy="38576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</a:t>
            </a:r>
            <a:r>
              <a:rPr lang="en-US" sz="599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2021 Aprimo US LLC. Confidential and Proprietary.</a:t>
            </a:r>
            <a:endParaRPr lang="en-US" sz="599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B48DC-A5E4-414B-8B48-DA933908ADF5}"/>
              </a:ext>
            </a:extLst>
          </p:cNvPr>
          <p:cNvSpPr txBox="1"/>
          <p:nvPr/>
        </p:nvSpPr>
        <p:spPr>
          <a:xfrm>
            <a:off x="167644" y="4973944"/>
            <a:ext cx="125034" cy="122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799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32EA579-674F-9549-B724-1EE28F6D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8153"/>
            <a:ext cx="7696200" cy="516587"/>
          </a:xfrm>
          <a:solidFill>
            <a:schemeClr val="accent2"/>
          </a:solidFill>
          <a:effectLst>
            <a:outerShdw dist="635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E41A2-D5A3-FC4E-9E65-2F40D58962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84627" y="1116567"/>
            <a:ext cx="5711440" cy="3414049"/>
          </a:xfrm>
          <a:custGeom>
            <a:avLst/>
            <a:gdLst>
              <a:gd name="connsiteX0" fmla="*/ 0 w 3977890"/>
              <a:gd name="connsiteY0" fmla="*/ 0 h 3398160"/>
              <a:gd name="connsiteX1" fmla="*/ 3977890 w 3977890"/>
              <a:gd name="connsiteY1" fmla="*/ 0 h 3398160"/>
              <a:gd name="connsiteX2" fmla="*/ 3977890 w 3977890"/>
              <a:gd name="connsiteY2" fmla="*/ 3398160 h 3398160"/>
              <a:gd name="connsiteX3" fmla="*/ 0 w 3977890"/>
              <a:gd name="connsiteY3" fmla="*/ 3398160 h 3398160"/>
              <a:gd name="connsiteX4" fmla="*/ 0 w 3977890"/>
              <a:gd name="connsiteY4" fmla="*/ 0 h 3398160"/>
              <a:gd name="connsiteX0" fmla="*/ 0 w 5711440"/>
              <a:gd name="connsiteY0" fmla="*/ 0 h 3407685"/>
              <a:gd name="connsiteX1" fmla="*/ 3977890 w 5711440"/>
              <a:gd name="connsiteY1" fmla="*/ 0 h 3407685"/>
              <a:gd name="connsiteX2" fmla="*/ 5711440 w 5711440"/>
              <a:gd name="connsiteY2" fmla="*/ 3407685 h 3407685"/>
              <a:gd name="connsiteX3" fmla="*/ 0 w 5711440"/>
              <a:gd name="connsiteY3" fmla="*/ 3398160 h 3407685"/>
              <a:gd name="connsiteX4" fmla="*/ 0 w 5711440"/>
              <a:gd name="connsiteY4" fmla="*/ 0 h 3407685"/>
              <a:gd name="connsiteX0" fmla="*/ 0 w 5711440"/>
              <a:gd name="connsiteY0" fmla="*/ 0 h 3407685"/>
              <a:gd name="connsiteX1" fmla="*/ 3977890 w 5711440"/>
              <a:gd name="connsiteY1" fmla="*/ 0 h 3407685"/>
              <a:gd name="connsiteX2" fmla="*/ 5711440 w 5711440"/>
              <a:gd name="connsiteY2" fmla="*/ 3407685 h 3407685"/>
              <a:gd name="connsiteX3" fmla="*/ 1828800 w 5711440"/>
              <a:gd name="connsiteY3" fmla="*/ 3407685 h 3407685"/>
              <a:gd name="connsiteX4" fmla="*/ 0 w 5711440"/>
              <a:gd name="connsiteY4" fmla="*/ 0 h 3407685"/>
              <a:gd name="connsiteX0" fmla="*/ 0 w 5711440"/>
              <a:gd name="connsiteY0" fmla="*/ 19050 h 3426735"/>
              <a:gd name="connsiteX1" fmla="*/ 5292340 w 5711440"/>
              <a:gd name="connsiteY1" fmla="*/ 0 h 3426735"/>
              <a:gd name="connsiteX2" fmla="*/ 5711440 w 5711440"/>
              <a:gd name="connsiteY2" fmla="*/ 3426735 h 3426735"/>
              <a:gd name="connsiteX3" fmla="*/ 1828800 w 5711440"/>
              <a:gd name="connsiteY3" fmla="*/ 3426735 h 3426735"/>
              <a:gd name="connsiteX4" fmla="*/ 0 w 5711440"/>
              <a:gd name="connsiteY4" fmla="*/ 19050 h 3426735"/>
              <a:gd name="connsiteX0" fmla="*/ 0 w 5711440"/>
              <a:gd name="connsiteY0" fmla="*/ 9525 h 3417210"/>
              <a:gd name="connsiteX1" fmla="*/ 5711440 w 5711440"/>
              <a:gd name="connsiteY1" fmla="*/ 0 h 3417210"/>
              <a:gd name="connsiteX2" fmla="*/ 5711440 w 5711440"/>
              <a:gd name="connsiteY2" fmla="*/ 3417210 h 3417210"/>
              <a:gd name="connsiteX3" fmla="*/ 1828800 w 5711440"/>
              <a:gd name="connsiteY3" fmla="*/ 3417210 h 3417210"/>
              <a:gd name="connsiteX4" fmla="*/ 0 w 5711440"/>
              <a:gd name="connsiteY4" fmla="*/ 9525 h 341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440" h="3417210">
                <a:moveTo>
                  <a:pt x="0" y="9525"/>
                </a:moveTo>
                <a:lnTo>
                  <a:pt x="5711440" y="0"/>
                </a:lnTo>
                <a:lnTo>
                  <a:pt x="5711440" y="3417210"/>
                </a:lnTo>
                <a:lnTo>
                  <a:pt x="1828800" y="3417210"/>
                </a:lnTo>
                <a:lnTo>
                  <a:pt x="0" y="9525"/>
                </a:lnTo>
                <a:close/>
              </a:path>
            </a:pathLst>
          </a:custGeom>
        </p:spPr>
        <p:txBody>
          <a:bodyPr/>
          <a:lstStyle>
            <a:lvl1pPr marL="172882" indent="-172882">
              <a:buFont typeface="Arial" panose="020B0604020202020204" pitchFamily="34" charset="0"/>
              <a:buChar char="•"/>
              <a:tabLst/>
              <a:defRPr sz="1398"/>
            </a:lvl1pPr>
            <a:lvl2pPr marL="345764" indent="-172882">
              <a:tabLst/>
              <a:defRPr sz="1199"/>
            </a:lvl2pPr>
            <a:lvl3pPr marL="520231" indent="-174468">
              <a:tabLst/>
              <a:defRPr sz="1199"/>
            </a:lvl3pPr>
            <a:lvl4pPr>
              <a:defRPr sz="998"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8394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98006-C91E-4FDE-8BB4-029FAE4311F5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71FFE-6591-4DEB-BF5D-7197606511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785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3A793-EE43-CF44-B446-B60FD029A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201A5-17B1-EE42-B694-A08DF6ACFA78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F48E3-DA51-E943-B814-28A66BBDE0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2814DA-26DB-A44B-8CC5-FF298A539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83" y="1261697"/>
            <a:ext cx="4730417" cy="1790700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380D96-1363-CF48-9910-7DD8E5E44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183" y="3122247"/>
            <a:ext cx="4730417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38703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28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294" y="321935"/>
            <a:ext cx="8289132" cy="9937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44500" y="1435100"/>
            <a:ext cx="8289925" cy="2774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3" descr="white logo.eps">
            <a:extLst>
              <a:ext uri="{FF2B5EF4-FFF2-40B4-BE49-F238E27FC236}">
                <a16:creationId xmlns:a16="http://schemas.microsoft.com/office/drawing/2014/main" id="{2082E88A-7E44-A348-8E4F-5ED5CE6425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CA1F74B-CFE0-4A46-8B49-E6485B10A708}"/>
              </a:ext>
            </a:extLst>
          </p:cNvPr>
          <p:cNvSpPr txBox="1">
            <a:spLocks/>
          </p:cNvSpPr>
          <p:nvPr userDrawn="1"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94235-331A-3347-82F7-E4CC9BC00FAF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23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237"/>
            <a:ext cx="8492360" cy="9937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47775"/>
            <a:ext cx="4194175" cy="619125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866900"/>
            <a:ext cx="4194175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47775"/>
            <a:ext cx="4168010" cy="619125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66900"/>
            <a:ext cx="4168010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7BB635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 </a:t>
            </a:r>
            <a:r>
              <a:rPr lang="en-US" sz="900" b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   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BFCF3F-B6AB-DB4C-A0AA-00538DCC365D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6D56C197-0600-2845-AD38-5E5B0636C5A4}"/>
              </a:ext>
            </a:extLst>
          </p:cNvPr>
          <p:cNvSpPr txBox="1">
            <a:spLocks/>
          </p:cNvSpPr>
          <p:nvPr userDrawn="1"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7BB635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 </a:t>
            </a:r>
            <a:r>
              <a:rPr lang="en-US" sz="900" b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 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648FF9-0059-114A-8472-F7721B3EBC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0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28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white logo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" y="249237"/>
            <a:ext cx="8492360" cy="9937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47775"/>
            <a:ext cx="4194175" cy="61912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866900"/>
            <a:ext cx="4194175" cy="2762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47775"/>
            <a:ext cx="4168010" cy="61912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66900"/>
            <a:ext cx="4168010" cy="2762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3" descr="white logo.eps">
            <a:extLst>
              <a:ext uri="{FF2B5EF4-FFF2-40B4-BE49-F238E27FC236}">
                <a16:creationId xmlns:a16="http://schemas.microsoft.com/office/drawing/2014/main" id="{DF62D985-6C96-6B4D-9EF2-4E1CBFC659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963" y="4440238"/>
            <a:ext cx="1262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E45A9CF1-E234-744E-AF7F-4A31B4DD527A}"/>
              </a:ext>
            </a:extLst>
          </p:cNvPr>
          <p:cNvSpPr txBox="1">
            <a:spLocks/>
          </p:cNvSpPr>
          <p:nvPr userDrawn="1"/>
        </p:nvSpPr>
        <p:spPr>
          <a:xfrm>
            <a:off x="304800" y="4629150"/>
            <a:ext cx="5956300" cy="514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aprimo.com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      </a:t>
            </a:r>
            <a:r>
              <a:rPr lang="en-US" sz="9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© Copyright 2019. All rights reserved. Confidential. Proprietary.</a:t>
            </a:r>
            <a:r>
              <a:rPr lang="en-US" sz="900" b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45C78-022B-9646-B8C1-AE185E1FC9FC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95D515-B8C9-914D-8FEC-367A6E8266A6}" type="slidenum">
              <a:rPr lang="en-US" sz="850">
                <a:solidFill>
                  <a:srgbClr val="FFFFFF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rgbClr val="FFFFFF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3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60828" cy="9937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0013"/>
            <a:ext cx="8460828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3BA088-D1A7-5646-BCD7-23BD306903EA}"/>
              </a:ext>
            </a:extLst>
          </p:cNvPr>
          <p:cNvSpPr txBox="1"/>
          <p:nvPr userDrawn="1"/>
        </p:nvSpPr>
        <p:spPr>
          <a:xfrm>
            <a:off x="152700" y="4835525"/>
            <a:ext cx="133050" cy="1308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31A857F-6DD0-0A46-A2D8-2C033D410495}" type="slidenum">
              <a:rPr lang="en-US" sz="85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5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15B4E-07A8-2A46-9BF7-75FE6C60B9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0" y="4225785"/>
            <a:ext cx="1337197" cy="9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12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3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895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809" r:id="rId1"/>
    <p:sldLayoutId id="2147493796" r:id="rId2"/>
    <p:sldLayoutId id="2147493797" r:id="rId3"/>
    <p:sldLayoutId id="2147493798" r:id="rId4"/>
    <p:sldLayoutId id="2147493799" r:id="rId5"/>
    <p:sldLayoutId id="2147493800" r:id="rId6"/>
    <p:sldLayoutId id="2147493801" r:id="rId7"/>
    <p:sldLayoutId id="2147493802" r:id="rId8"/>
    <p:sldLayoutId id="2147493803" r:id="rId9"/>
    <p:sldLayoutId id="2147493804" r:id="rId10"/>
    <p:sldLayoutId id="2147493805" r:id="rId11"/>
    <p:sldLayoutId id="2147493806" r:id="rId12"/>
    <p:sldLayoutId id="2147493807" r:id="rId13"/>
    <p:sldLayoutId id="214749380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1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5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5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26082"/>
            <a:ext cx="8534400" cy="338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FF12FD4-614D-224F-9707-7271E461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8152"/>
            <a:ext cx="8534400" cy="516586"/>
          </a:xfrm>
          <a:prstGeom prst="rect">
            <a:avLst/>
          </a:prstGeom>
        </p:spPr>
        <p:txBody>
          <a:bodyPr vert="horz" lIns="91440" tIns="91440" rIns="91440" bIns="91440" rtlCol="0" anchor="b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951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811" r:id="rId1"/>
    <p:sldLayoutId id="2147493812" r:id="rId2"/>
    <p:sldLayoutId id="2147493813" r:id="rId3"/>
    <p:sldLayoutId id="2147493814" r:id="rId4"/>
    <p:sldLayoutId id="2147493815" r:id="rId5"/>
    <p:sldLayoutId id="2147493816" r:id="rId6"/>
    <p:sldLayoutId id="2147493817" r:id="rId7"/>
    <p:sldLayoutId id="2147493818" r:id="rId8"/>
    <p:sldLayoutId id="2147493819" r:id="rId9"/>
    <p:sldLayoutId id="2147493820" r:id="rId10"/>
    <p:sldLayoutId id="2147493821" r:id="rId11"/>
    <p:sldLayoutId id="2147493822" r:id="rId12"/>
    <p:sldLayoutId id="2147493823" r:id="rId13"/>
    <p:sldLayoutId id="2147493824" r:id="rId14"/>
    <p:sldLayoutId id="2147493825" r:id="rId15"/>
    <p:sldLayoutId id="2147493826" r:id="rId16"/>
    <p:sldLayoutId id="2147493827" r:id="rId17"/>
    <p:sldLayoutId id="2147493828" r:id="rId18"/>
    <p:sldLayoutId id="2147493829" r:id="rId19"/>
    <p:sldLayoutId id="2147493830" r:id="rId20"/>
    <p:sldLayoutId id="2147493831" r:id="rId21"/>
    <p:sldLayoutId id="2147493832" r:id="rId22"/>
    <p:sldLayoutId id="2147493833" r:id="rId23"/>
    <p:sldLayoutId id="2147493834" r:id="rId24"/>
    <p:sldLayoutId id="2147493835" r:id="rId25"/>
    <p:sldLayoutId id="2147493836" r:id="rId26"/>
    <p:sldLayoutId id="2147493837" r:id="rId27"/>
    <p:sldLayoutId id="2147493838" r:id="rId28"/>
    <p:sldLayoutId id="2147493839" r:id="rId29"/>
    <p:sldLayoutId id="2147493840" r:id="rId30"/>
    <p:sldLayoutId id="2147493841" r:id="rId31"/>
    <p:sldLayoutId id="2147493842" r:id="rId32"/>
    <p:sldLayoutId id="2147493843" r:id="rId33"/>
    <p:sldLayoutId id="2147493844" r:id="rId34"/>
    <p:sldLayoutId id="2147493845" r:id="rId35"/>
    <p:sldLayoutId id="2147493846" r:id="rId36"/>
    <p:sldLayoutId id="2147493847" r:id="rId37"/>
    <p:sldLayoutId id="2147493848" r:id="rId38"/>
    <p:sldLayoutId id="2147493849" r:id="rId39"/>
    <p:sldLayoutId id="2147493850" r:id="rId40"/>
    <p:sldLayoutId id="2147493851" r:id="rId41"/>
    <p:sldLayoutId id="2147493852" r:id="rId42"/>
    <p:sldLayoutId id="2147493853" r:id="rId43"/>
    <p:sldLayoutId id="2147493854" r:id="rId44"/>
    <p:sldLayoutId id="2147493855" r:id="rId45"/>
    <p:sldLayoutId id="2147493856" r:id="rId46"/>
    <p:sldLayoutId id="2147493857" r:id="rId47"/>
    <p:sldLayoutId id="2147493858" r:id="rId48"/>
    <p:sldLayoutId id="2147493859" r:id="rId49"/>
    <p:sldLayoutId id="2147493860" r:id="rId50"/>
    <p:sldLayoutId id="2147493861" r:id="rId51"/>
    <p:sldLayoutId id="2147493862" r:id="rId52"/>
    <p:sldLayoutId id="2147493863" r:id="rId53"/>
    <p:sldLayoutId id="2147493864" r:id="rId54"/>
  </p:sldLayoutIdLst>
  <p:txStyles>
    <p:titleStyle>
      <a:lvl1pPr algn="l" defTabSz="685183" rtl="0" eaLnBrk="1" latinLnBrk="0" hangingPunct="1">
        <a:lnSpc>
          <a:spcPct val="90000"/>
        </a:lnSpc>
        <a:spcBef>
          <a:spcPct val="0"/>
        </a:spcBef>
        <a:buNone/>
        <a:defRPr sz="2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296" indent="-171296" algn="l" defTabSz="685183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+mn-lt"/>
          <a:ea typeface="+mn-ea"/>
          <a:cs typeface="+mn-cs"/>
        </a:defRPr>
      </a:lvl1pPr>
      <a:lvl2pPr marL="345764" indent="-172882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299" kern="1200">
          <a:solidFill>
            <a:schemeClr val="tx1"/>
          </a:solidFill>
          <a:latin typeface="+mn-lt"/>
          <a:ea typeface="+mn-ea"/>
          <a:cs typeface="+mn-cs"/>
        </a:defRPr>
      </a:lvl2pPr>
      <a:lvl3pPr marL="520231" indent="-174468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199" kern="1200">
          <a:solidFill>
            <a:schemeClr val="tx1"/>
          </a:solidFill>
          <a:latin typeface="+mn-lt"/>
          <a:ea typeface="+mn-ea"/>
          <a:cs typeface="+mn-cs"/>
        </a:defRPr>
      </a:lvl3pPr>
      <a:lvl4pPr marL="693114" indent="-172882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099" kern="1200">
          <a:solidFill>
            <a:schemeClr val="tx1"/>
          </a:solidFill>
          <a:latin typeface="+mn-lt"/>
          <a:ea typeface="+mn-ea"/>
          <a:cs typeface="+mn-cs"/>
        </a:defRPr>
      </a:lvl4pPr>
      <a:lvl5pPr marL="858065" indent="-164951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999" kern="1200">
          <a:solidFill>
            <a:schemeClr val="tx1"/>
          </a:solidFill>
          <a:latin typeface="+mn-lt"/>
          <a:ea typeface="+mn-ea"/>
          <a:cs typeface="+mn-cs"/>
        </a:defRPr>
      </a:lvl5pPr>
      <a:lvl6pPr marL="1884253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6844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69435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2027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591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183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7774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366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2957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5548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140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0731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>
          <p15:clr>
            <a:srgbClr val="F26B43"/>
          </p15:clr>
        </p15:guide>
        <p15:guide id="13" pos="240">
          <p15:clr>
            <a:srgbClr val="F26B43"/>
          </p15:clr>
        </p15:guide>
        <p15:guide id="14" pos="5760">
          <p15:clr>
            <a:srgbClr val="F26B43"/>
          </p15:clr>
        </p15:guide>
        <p15:guide id="15" orient="horz" pos="2846">
          <p15:clr>
            <a:srgbClr val="F26B43"/>
          </p15:clr>
        </p15:guide>
        <p15:guide id="16">
          <p15:clr>
            <a:srgbClr val="F26B43"/>
          </p15:clr>
        </p15:guide>
        <p15:guide id="17" pos="5616">
          <p15:clr>
            <a:srgbClr val="F26B43"/>
          </p15:clr>
        </p15:guide>
        <p15:guide id="18" orient="horz" pos="3134">
          <p15:clr>
            <a:srgbClr val="F26B43"/>
          </p15:clr>
        </p15:guide>
        <p15:guide id="19" orient="horz" pos="614">
          <p15:clr>
            <a:srgbClr val="F26B43"/>
          </p15:clr>
        </p15:guide>
        <p15:guide id="20" orient="horz" pos="710">
          <p15:clr>
            <a:srgbClr val="F26B43"/>
          </p15:clr>
        </p15:guide>
        <p15:guide id="21" pos="56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E470D8-D696-3349-88A5-A33B6259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Aprimo Collections Lightning Component</a:t>
            </a:r>
          </a:p>
        </p:txBody>
      </p:sp>
    </p:spTree>
    <p:extLst>
      <p:ext uri="{BB962C8B-B14F-4D97-AF65-F5344CB8AC3E}">
        <p14:creationId xmlns:p14="http://schemas.microsoft.com/office/powerpoint/2010/main" val="207467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DB6466-391A-4559-A104-CA23BD72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71211"/>
            <a:ext cx="7843085" cy="542344"/>
          </a:xfrm>
        </p:spPr>
        <p:txBody>
          <a:bodyPr/>
          <a:lstStyle/>
          <a:p>
            <a:r>
              <a:rPr lang="en-US" sz="2350" dirty="0"/>
              <a:t>Aprimo DAM Collections Lightning Component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F63826-7D36-41FC-B1F8-6987B769D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81" y="1126081"/>
            <a:ext cx="2938376" cy="3424848"/>
          </a:xfrm>
        </p:spPr>
        <p:txBody>
          <a:bodyPr/>
          <a:lstStyle/>
          <a:p>
            <a:r>
              <a:rPr lang="en-US"/>
              <a:t>With Aprimo Collections Salesforce Lightning Component automatically surface content in Salesforce relevant to the context of Opportunities, Leads, Accounts, Campaigns, or other Salesforce objects.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4C9D4F-A778-4437-B490-8C857B5DCCA1}"/>
              </a:ext>
            </a:extLst>
          </p:cNvPr>
          <p:cNvSpPr/>
          <p:nvPr/>
        </p:nvSpPr>
        <p:spPr>
          <a:xfrm>
            <a:off x="428625" y="2956620"/>
            <a:ext cx="5260141" cy="2070766"/>
          </a:xfrm>
          <a:custGeom>
            <a:avLst/>
            <a:gdLst>
              <a:gd name="connsiteX0" fmla="*/ 0 w 4617595"/>
              <a:gd name="connsiteY0" fmla="*/ 0 h 439762"/>
              <a:gd name="connsiteX1" fmla="*/ 4617595 w 4617595"/>
              <a:gd name="connsiteY1" fmla="*/ 0 h 439762"/>
              <a:gd name="connsiteX2" fmla="*/ 4617595 w 4617595"/>
              <a:gd name="connsiteY2" fmla="*/ 439762 h 439762"/>
              <a:gd name="connsiteX3" fmla="*/ 0 w 4617595"/>
              <a:gd name="connsiteY3" fmla="*/ 439762 h 439762"/>
              <a:gd name="connsiteX4" fmla="*/ 0 w 4617595"/>
              <a:gd name="connsiteY4" fmla="*/ 0 h 439762"/>
              <a:gd name="connsiteX0" fmla="*/ 0 w 4617595"/>
              <a:gd name="connsiteY0" fmla="*/ 5364 h 445126"/>
              <a:gd name="connsiteX1" fmla="*/ 88536 w 4617595"/>
              <a:gd name="connsiteY1" fmla="*/ 0 h 445126"/>
              <a:gd name="connsiteX2" fmla="*/ 4617595 w 4617595"/>
              <a:gd name="connsiteY2" fmla="*/ 5364 h 445126"/>
              <a:gd name="connsiteX3" fmla="*/ 4617595 w 4617595"/>
              <a:gd name="connsiteY3" fmla="*/ 445126 h 445126"/>
              <a:gd name="connsiteX4" fmla="*/ 0 w 4617595"/>
              <a:gd name="connsiteY4" fmla="*/ 445126 h 445126"/>
              <a:gd name="connsiteX5" fmla="*/ 0 w 4617595"/>
              <a:gd name="connsiteY5" fmla="*/ 5364 h 445126"/>
              <a:gd name="connsiteX0" fmla="*/ 0 w 4617595"/>
              <a:gd name="connsiteY0" fmla="*/ 27849 h 467611"/>
              <a:gd name="connsiteX1" fmla="*/ 88536 w 4617595"/>
              <a:gd name="connsiteY1" fmla="*/ 22485 h 467611"/>
              <a:gd name="connsiteX2" fmla="*/ 155991 w 4617595"/>
              <a:gd name="connsiteY2" fmla="*/ 0 h 467611"/>
              <a:gd name="connsiteX3" fmla="*/ 4617595 w 4617595"/>
              <a:gd name="connsiteY3" fmla="*/ 27849 h 467611"/>
              <a:gd name="connsiteX4" fmla="*/ 4617595 w 4617595"/>
              <a:gd name="connsiteY4" fmla="*/ 467611 h 467611"/>
              <a:gd name="connsiteX5" fmla="*/ 0 w 4617595"/>
              <a:gd name="connsiteY5" fmla="*/ 467611 h 467611"/>
              <a:gd name="connsiteX6" fmla="*/ 0 w 4617595"/>
              <a:gd name="connsiteY6" fmla="*/ 27849 h 467611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4617595 w 4617595"/>
              <a:gd name="connsiteY4" fmla="*/ 35343 h 475105"/>
              <a:gd name="connsiteX5" fmla="*/ 4617595 w 4617595"/>
              <a:gd name="connsiteY5" fmla="*/ 475105 h 475105"/>
              <a:gd name="connsiteX6" fmla="*/ 0 w 4617595"/>
              <a:gd name="connsiteY6" fmla="*/ 475105 h 475105"/>
              <a:gd name="connsiteX7" fmla="*/ 0 w 4617595"/>
              <a:gd name="connsiteY7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4617595 w 4617595"/>
              <a:gd name="connsiteY4" fmla="*/ 35343 h 475105"/>
              <a:gd name="connsiteX5" fmla="*/ 4617595 w 4617595"/>
              <a:gd name="connsiteY5" fmla="*/ 475105 h 475105"/>
              <a:gd name="connsiteX6" fmla="*/ 0 w 4617595"/>
              <a:gd name="connsiteY6" fmla="*/ 475105 h 475105"/>
              <a:gd name="connsiteX7" fmla="*/ 0 w 4617595"/>
              <a:gd name="connsiteY7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4617595 w 4617595"/>
              <a:gd name="connsiteY5" fmla="*/ 35343 h 475105"/>
              <a:gd name="connsiteX6" fmla="*/ 4617595 w 4617595"/>
              <a:gd name="connsiteY6" fmla="*/ 475105 h 475105"/>
              <a:gd name="connsiteX7" fmla="*/ 0 w 4617595"/>
              <a:gd name="connsiteY7" fmla="*/ 475105 h 475105"/>
              <a:gd name="connsiteX8" fmla="*/ 0 w 4617595"/>
              <a:gd name="connsiteY8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617595 w 4617595"/>
              <a:gd name="connsiteY6" fmla="*/ 35343 h 475105"/>
              <a:gd name="connsiteX7" fmla="*/ 4617595 w 4617595"/>
              <a:gd name="connsiteY7" fmla="*/ 475105 h 475105"/>
              <a:gd name="connsiteX8" fmla="*/ 0 w 4617595"/>
              <a:gd name="connsiteY8" fmla="*/ 475105 h 475105"/>
              <a:gd name="connsiteX9" fmla="*/ 0 w 4617595"/>
              <a:gd name="connsiteY9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4617595 w 4617595"/>
              <a:gd name="connsiteY7" fmla="*/ 35343 h 475105"/>
              <a:gd name="connsiteX8" fmla="*/ 4617595 w 4617595"/>
              <a:gd name="connsiteY8" fmla="*/ 475105 h 475105"/>
              <a:gd name="connsiteX9" fmla="*/ 0 w 4617595"/>
              <a:gd name="connsiteY9" fmla="*/ 475105 h 475105"/>
              <a:gd name="connsiteX10" fmla="*/ 0 w 4617595"/>
              <a:gd name="connsiteY10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4617595 w 4617595"/>
              <a:gd name="connsiteY8" fmla="*/ 35343 h 475105"/>
              <a:gd name="connsiteX9" fmla="*/ 4617595 w 4617595"/>
              <a:gd name="connsiteY9" fmla="*/ 475105 h 475105"/>
              <a:gd name="connsiteX10" fmla="*/ 0 w 4617595"/>
              <a:gd name="connsiteY10" fmla="*/ 475105 h 475105"/>
              <a:gd name="connsiteX11" fmla="*/ 0 w 4617595"/>
              <a:gd name="connsiteY11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4617595 w 4617595"/>
              <a:gd name="connsiteY9" fmla="*/ 35343 h 475105"/>
              <a:gd name="connsiteX10" fmla="*/ 4617595 w 4617595"/>
              <a:gd name="connsiteY10" fmla="*/ 475105 h 475105"/>
              <a:gd name="connsiteX11" fmla="*/ 0 w 4617595"/>
              <a:gd name="connsiteY11" fmla="*/ 475105 h 475105"/>
              <a:gd name="connsiteX12" fmla="*/ 0 w 4617595"/>
              <a:gd name="connsiteY12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4617595 w 4617595"/>
              <a:gd name="connsiteY10" fmla="*/ 35343 h 475105"/>
              <a:gd name="connsiteX11" fmla="*/ 4617595 w 4617595"/>
              <a:gd name="connsiteY11" fmla="*/ 475105 h 475105"/>
              <a:gd name="connsiteX12" fmla="*/ 0 w 4617595"/>
              <a:gd name="connsiteY12" fmla="*/ 475105 h 475105"/>
              <a:gd name="connsiteX13" fmla="*/ 0 w 4617595"/>
              <a:gd name="connsiteY13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4617595 w 4617595"/>
              <a:gd name="connsiteY11" fmla="*/ 35343 h 475105"/>
              <a:gd name="connsiteX12" fmla="*/ 4617595 w 4617595"/>
              <a:gd name="connsiteY12" fmla="*/ 475105 h 475105"/>
              <a:gd name="connsiteX13" fmla="*/ 0 w 4617595"/>
              <a:gd name="connsiteY13" fmla="*/ 475105 h 475105"/>
              <a:gd name="connsiteX14" fmla="*/ 0 w 4617595"/>
              <a:gd name="connsiteY14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4617595 w 4617595"/>
              <a:gd name="connsiteY12" fmla="*/ 35343 h 475105"/>
              <a:gd name="connsiteX13" fmla="*/ 4617595 w 4617595"/>
              <a:gd name="connsiteY13" fmla="*/ 475105 h 475105"/>
              <a:gd name="connsiteX14" fmla="*/ 0 w 4617595"/>
              <a:gd name="connsiteY14" fmla="*/ 475105 h 475105"/>
              <a:gd name="connsiteX15" fmla="*/ 0 w 4617595"/>
              <a:gd name="connsiteY15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4617595 w 4617595"/>
              <a:gd name="connsiteY13" fmla="*/ 35343 h 475105"/>
              <a:gd name="connsiteX14" fmla="*/ 4617595 w 4617595"/>
              <a:gd name="connsiteY14" fmla="*/ 475105 h 475105"/>
              <a:gd name="connsiteX15" fmla="*/ 0 w 4617595"/>
              <a:gd name="connsiteY15" fmla="*/ 475105 h 475105"/>
              <a:gd name="connsiteX16" fmla="*/ 0 w 4617595"/>
              <a:gd name="connsiteY16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4617595 w 4617595"/>
              <a:gd name="connsiteY14" fmla="*/ 35343 h 475105"/>
              <a:gd name="connsiteX15" fmla="*/ 4617595 w 4617595"/>
              <a:gd name="connsiteY15" fmla="*/ 475105 h 475105"/>
              <a:gd name="connsiteX16" fmla="*/ 0 w 4617595"/>
              <a:gd name="connsiteY16" fmla="*/ 475105 h 475105"/>
              <a:gd name="connsiteX17" fmla="*/ 0 w 4617595"/>
              <a:gd name="connsiteY17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4617595 w 4617595"/>
              <a:gd name="connsiteY15" fmla="*/ 35343 h 475105"/>
              <a:gd name="connsiteX16" fmla="*/ 4617595 w 4617595"/>
              <a:gd name="connsiteY16" fmla="*/ 475105 h 475105"/>
              <a:gd name="connsiteX17" fmla="*/ 0 w 4617595"/>
              <a:gd name="connsiteY17" fmla="*/ 475105 h 475105"/>
              <a:gd name="connsiteX18" fmla="*/ 0 w 4617595"/>
              <a:gd name="connsiteY18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4617595 w 4617595"/>
              <a:gd name="connsiteY16" fmla="*/ 35343 h 475105"/>
              <a:gd name="connsiteX17" fmla="*/ 4617595 w 4617595"/>
              <a:gd name="connsiteY17" fmla="*/ 475105 h 475105"/>
              <a:gd name="connsiteX18" fmla="*/ 0 w 4617595"/>
              <a:gd name="connsiteY18" fmla="*/ 475105 h 475105"/>
              <a:gd name="connsiteX19" fmla="*/ 0 w 4617595"/>
              <a:gd name="connsiteY19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4617595 w 4617595"/>
              <a:gd name="connsiteY17" fmla="*/ 35343 h 475105"/>
              <a:gd name="connsiteX18" fmla="*/ 4617595 w 4617595"/>
              <a:gd name="connsiteY18" fmla="*/ 475105 h 475105"/>
              <a:gd name="connsiteX19" fmla="*/ 0 w 4617595"/>
              <a:gd name="connsiteY19" fmla="*/ 475105 h 475105"/>
              <a:gd name="connsiteX20" fmla="*/ 0 w 4617595"/>
              <a:gd name="connsiteY20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4617595 w 4617595"/>
              <a:gd name="connsiteY18" fmla="*/ 35343 h 475105"/>
              <a:gd name="connsiteX19" fmla="*/ 4617595 w 4617595"/>
              <a:gd name="connsiteY19" fmla="*/ 475105 h 475105"/>
              <a:gd name="connsiteX20" fmla="*/ 0 w 4617595"/>
              <a:gd name="connsiteY20" fmla="*/ 475105 h 475105"/>
              <a:gd name="connsiteX21" fmla="*/ 0 w 4617595"/>
              <a:gd name="connsiteY21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4617595 w 4617595"/>
              <a:gd name="connsiteY19" fmla="*/ 35343 h 475105"/>
              <a:gd name="connsiteX20" fmla="*/ 4617595 w 4617595"/>
              <a:gd name="connsiteY20" fmla="*/ 475105 h 475105"/>
              <a:gd name="connsiteX21" fmla="*/ 0 w 4617595"/>
              <a:gd name="connsiteY21" fmla="*/ 475105 h 475105"/>
              <a:gd name="connsiteX22" fmla="*/ 0 w 4617595"/>
              <a:gd name="connsiteY22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4617595 w 4617595"/>
              <a:gd name="connsiteY20" fmla="*/ 35343 h 475105"/>
              <a:gd name="connsiteX21" fmla="*/ 4617595 w 4617595"/>
              <a:gd name="connsiteY21" fmla="*/ 475105 h 475105"/>
              <a:gd name="connsiteX22" fmla="*/ 0 w 4617595"/>
              <a:gd name="connsiteY22" fmla="*/ 475105 h 475105"/>
              <a:gd name="connsiteX23" fmla="*/ 0 w 4617595"/>
              <a:gd name="connsiteY23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4617595 w 4617595"/>
              <a:gd name="connsiteY21" fmla="*/ 35343 h 475105"/>
              <a:gd name="connsiteX22" fmla="*/ 4617595 w 4617595"/>
              <a:gd name="connsiteY22" fmla="*/ 475105 h 475105"/>
              <a:gd name="connsiteX23" fmla="*/ 0 w 4617595"/>
              <a:gd name="connsiteY23" fmla="*/ 475105 h 475105"/>
              <a:gd name="connsiteX24" fmla="*/ 0 w 4617595"/>
              <a:gd name="connsiteY24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4617595 w 4617595"/>
              <a:gd name="connsiteY22" fmla="*/ 35343 h 475105"/>
              <a:gd name="connsiteX23" fmla="*/ 4617595 w 4617595"/>
              <a:gd name="connsiteY23" fmla="*/ 475105 h 475105"/>
              <a:gd name="connsiteX24" fmla="*/ 0 w 4617595"/>
              <a:gd name="connsiteY24" fmla="*/ 475105 h 475105"/>
              <a:gd name="connsiteX25" fmla="*/ 0 w 4617595"/>
              <a:gd name="connsiteY25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4617595 w 4617595"/>
              <a:gd name="connsiteY23" fmla="*/ 35343 h 475105"/>
              <a:gd name="connsiteX24" fmla="*/ 4617595 w 4617595"/>
              <a:gd name="connsiteY24" fmla="*/ 475105 h 475105"/>
              <a:gd name="connsiteX25" fmla="*/ 0 w 4617595"/>
              <a:gd name="connsiteY25" fmla="*/ 475105 h 475105"/>
              <a:gd name="connsiteX26" fmla="*/ 0 w 4617595"/>
              <a:gd name="connsiteY26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4617595 w 4617595"/>
              <a:gd name="connsiteY24" fmla="*/ 35343 h 475105"/>
              <a:gd name="connsiteX25" fmla="*/ 4617595 w 4617595"/>
              <a:gd name="connsiteY25" fmla="*/ 475105 h 475105"/>
              <a:gd name="connsiteX26" fmla="*/ 0 w 4617595"/>
              <a:gd name="connsiteY26" fmla="*/ 475105 h 475105"/>
              <a:gd name="connsiteX27" fmla="*/ 0 w 4617595"/>
              <a:gd name="connsiteY27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4617595 w 4617595"/>
              <a:gd name="connsiteY25" fmla="*/ 35343 h 475105"/>
              <a:gd name="connsiteX26" fmla="*/ 4617595 w 4617595"/>
              <a:gd name="connsiteY26" fmla="*/ 475105 h 475105"/>
              <a:gd name="connsiteX27" fmla="*/ 0 w 4617595"/>
              <a:gd name="connsiteY27" fmla="*/ 475105 h 475105"/>
              <a:gd name="connsiteX28" fmla="*/ 0 w 4617595"/>
              <a:gd name="connsiteY28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4617595 w 4617595"/>
              <a:gd name="connsiteY26" fmla="*/ 35343 h 475105"/>
              <a:gd name="connsiteX27" fmla="*/ 4617595 w 4617595"/>
              <a:gd name="connsiteY27" fmla="*/ 475105 h 475105"/>
              <a:gd name="connsiteX28" fmla="*/ 0 w 4617595"/>
              <a:gd name="connsiteY28" fmla="*/ 475105 h 475105"/>
              <a:gd name="connsiteX29" fmla="*/ 0 w 4617595"/>
              <a:gd name="connsiteY29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4617595 w 4617595"/>
              <a:gd name="connsiteY27" fmla="*/ 35343 h 475105"/>
              <a:gd name="connsiteX28" fmla="*/ 4617595 w 4617595"/>
              <a:gd name="connsiteY28" fmla="*/ 475105 h 475105"/>
              <a:gd name="connsiteX29" fmla="*/ 0 w 4617595"/>
              <a:gd name="connsiteY29" fmla="*/ 475105 h 475105"/>
              <a:gd name="connsiteX30" fmla="*/ 0 w 4617595"/>
              <a:gd name="connsiteY30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4617595 w 4617595"/>
              <a:gd name="connsiteY28" fmla="*/ 35343 h 475105"/>
              <a:gd name="connsiteX29" fmla="*/ 4617595 w 4617595"/>
              <a:gd name="connsiteY29" fmla="*/ 475105 h 475105"/>
              <a:gd name="connsiteX30" fmla="*/ 0 w 4617595"/>
              <a:gd name="connsiteY30" fmla="*/ 475105 h 475105"/>
              <a:gd name="connsiteX31" fmla="*/ 0 w 4617595"/>
              <a:gd name="connsiteY31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4617595 w 4617595"/>
              <a:gd name="connsiteY29" fmla="*/ 35343 h 475105"/>
              <a:gd name="connsiteX30" fmla="*/ 4617595 w 4617595"/>
              <a:gd name="connsiteY30" fmla="*/ 475105 h 475105"/>
              <a:gd name="connsiteX31" fmla="*/ 0 w 4617595"/>
              <a:gd name="connsiteY31" fmla="*/ 475105 h 475105"/>
              <a:gd name="connsiteX32" fmla="*/ 0 w 4617595"/>
              <a:gd name="connsiteY32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4617595 w 4617595"/>
              <a:gd name="connsiteY30" fmla="*/ 35343 h 475105"/>
              <a:gd name="connsiteX31" fmla="*/ 4617595 w 4617595"/>
              <a:gd name="connsiteY31" fmla="*/ 475105 h 475105"/>
              <a:gd name="connsiteX32" fmla="*/ 0 w 4617595"/>
              <a:gd name="connsiteY32" fmla="*/ 475105 h 475105"/>
              <a:gd name="connsiteX33" fmla="*/ 0 w 4617595"/>
              <a:gd name="connsiteY33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4617595 w 4617595"/>
              <a:gd name="connsiteY31" fmla="*/ 35343 h 475105"/>
              <a:gd name="connsiteX32" fmla="*/ 4617595 w 4617595"/>
              <a:gd name="connsiteY32" fmla="*/ 475105 h 475105"/>
              <a:gd name="connsiteX33" fmla="*/ 0 w 4617595"/>
              <a:gd name="connsiteY33" fmla="*/ 475105 h 475105"/>
              <a:gd name="connsiteX34" fmla="*/ 0 w 4617595"/>
              <a:gd name="connsiteY34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4617595 w 4617595"/>
              <a:gd name="connsiteY32" fmla="*/ 35343 h 475105"/>
              <a:gd name="connsiteX33" fmla="*/ 4617595 w 4617595"/>
              <a:gd name="connsiteY33" fmla="*/ 475105 h 475105"/>
              <a:gd name="connsiteX34" fmla="*/ 0 w 4617595"/>
              <a:gd name="connsiteY34" fmla="*/ 475105 h 475105"/>
              <a:gd name="connsiteX35" fmla="*/ 0 w 4617595"/>
              <a:gd name="connsiteY35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4617595 w 4617595"/>
              <a:gd name="connsiteY33" fmla="*/ 35343 h 475105"/>
              <a:gd name="connsiteX34" fmla="*/ 4617595 w 4617595"/>
              <a:gd name="connsiteY34" fmla="*/ 475105 h 475105"/>
              <a:gd name="connsiteX35" fmla="*/ 0 w 4617595"/>
              <a:gd name="connsiteY35" fmla="*/ 475105 h 475105"/>
              <a:gd name="connsiteX36" fmla="*/ 0 w 4617595"/>
              <a:gd name="connsiteY36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4617595 w 4617595"/>
              <a:gd name="connsiteY34" fmla="*/ 35343 h 475105"/>
              <a:gd name="connsiteX35" fmla="*/ 4617595 w 4617595"/>
              <a:gd name="connsiteY35" fmla="*/ 475105 h 475105"/>
              <a:gd name="connsiteX36" fmla="*/ 0 w 4617595"/>
              <a:gd name="connsiteY36" fmla="*/ 475105 h 475105"/>
              <a:gd name="connsiteX37" fmla="*/ 0 w 4617595"/>
              <a:gd name="connsiteY37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4617595 w 4617595"/>
              <a:gd name="connsiteY35" fmla="*/ 35343 h 475105"/>
              <a:gd name="connsiteX36" fmla="*/ 4617595 w 4617595"/>
              <a:gd name="connsiteY36" fmla="*/ 475105 h 475105"/>
              <a:gd name="connsiteX37" fmla="*/ 0 w 4617595"/>
              <a:gd name="connsiteY37" fmla="*/ 475105 h 475105"/>
              <a:gd name="connsiteX38" fmla="*/ 0 w 4617595"/>
              <a:gd name="connsiteY38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4617595 w 4617595"/>
              <a:gd name="connsiteY36" fmla="*/ 35343 h 475105"/>
              <a:gd name="connsiteX37" fmla="*/ 4617595 w 4617595"/>
              <a:gd name="connsiteY37" fmla="*/ 475105 h 475105"/>
              <a:gd name="connsiteX38" fmla="*/ 0 w 4617595"/>
              <a:gd name="connsiteY38" fmla="*/ 475105 h 475105"/>
              <a:gd name="connsiteX39" fmla="*/ 0 w 4617595"/>
              <a:gd name="connsiteY39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4617595 w 4617595"/>
              <a:gd name="connsiteY37" fmla="*/ 35343 h 475105"/>
              <a:gd name="connsiteX38" fmla="*/ 4617595 w 4617595"/>
              <a:gd name="connsiteY38" fmla="*/ 475105 h 475105"/>
              <a:gd name="connsiteX39" fmla="*/ 0 w 4617595"/>
              <a:gd name="connsiteY39" fmla="*/ 475105 h 475105"/>
              <a:gd name="connsiteX40" fmla="*/ 0 w 4617595"/>
              <a:gd name="connsiteY40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4617595 w 4617595"/>
              <a:gd name="connsiteY38" fmla="*/ 35343 h 475105"/>
              <a:gd name="connsiteX39" fmla="*/ 4617595 w 4617595"/>
              <a:gd name="connsiteY39" fmla="*/ 475105 h 475105"/>
              <a:gd name="connsiteX40" fmla="*/ 0 w 4617595"/>
              <a:gd name="connsiteY40" fmla="*/ 475105 h 475105"/>
              <a:gd name="connsiteX41" fmla="*/ 0 w 4617595"/>
              <a:gd name="connsiteY41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4617595 w 4617595"/>
              <a:gd name="connsiteY39" fmla="*/ 35343 h 475105"/>
              <a:gd name="connsiteX40" fmla="*/ 4617595 w 4617595"/>
              <a:gd name="connsiteY40" fmla="*/ 475105 h 475105"/>
              <a:gd name="connsiteX41" fmla="*/ 0 w 4617595"/>
              <a:gd name="connsiteY41" fmla="*/ 475105 h 475105"/>
              <a:gd name="connsiteX42" fmla="*/ 0 w 4617595"/>
              <a:gd name="connsiteY42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4617595 w 4617595"/>
              <a:gd name="connsiteY40" fmla="*/ 35343 h 475105"/>
              <a:gd name="connsiteX41" fmla="*/ 4617595 w 4617595"/>
              <a:gd name="connsiteY41" fmla="*/ 475105 h 475105"/>
              <a:gd name="connsiteX42" fmla="*/ 0 w 4617595"/>
              <a:gd name="connsiteY42" fmla="*/ 475105 h 475105"/>
              <a:gd name="connsiteX43" fmla="*/ 0 w 4617595"/>
              <a:gd name="connsiteY43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3753631 w 4617595"/>
              <a:gd name="connsiteY40" fmla="*/ 22485 h 475105"/>
              <a:gd name="connsiteX41" fmla="*/ 4617595 w 4617595"/>
              <a:gd name="connsiteY41" fmla="*/ 35343 h 475105"/>
              <a:gd name="connsiteX42" fmla="*/ 4617595 w 4617595"/>
              <a:gd name="connsiteY42" fmla="*/ 475105 h 475105"/>
              <a:gd name="connsiteX43" fmla="*/ 0 w 4617595"/>
              <a:gd name="connsiteY43" fmla="*/ 475105 h 475105"/>
              <a:gd name="connsiteX44" fmla="*/ 0 w 4617595"/>
              <a:gd name="connsiteY44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3753631 w 4617595"/>
              <a:gd name="connsiteY40" fmla="*/ 22485 h 475105"/>
              <a:gd name="connsiteX41" fmla="*/ 3881047 w 4617595"/>
              <a:gd name="connsiteY41" fmla="*/ 14990 h 475105"/>
              <a:gd name="connsiteX42" fmla="*/ 4617595 w 4617595"/>
              <a:gd name="connsiteY42" fmla="*/ 35343 h 475105"/>
              <a:gd name="connsiteX43" fmla="*/ 4617595 w 4617595"/>
              <a:gd name="connsiteY43" fmla="*/ 475105 h 475105"/>
              <a:gd name="connsiteX44" fmla="*/ 0 w 4617595"/>
              <a:gd name="connsiteY44" fmla="*/ 475105 h 475105"/>
              <a:gd name="connsiteX45" fmla="*/ 0 w 4617595"/>
              <a:gd name="connsiteY45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3753631 w 4617595"/>
              <a:gd name="connsiteY40" fmla="*/ 22485 h 475105"/>
              <a:gd name="connsiteX41" fmla="*/ 3881047 w 4617595"/>
              <a:gd name="connsiteY41" fmla="*/ 14990 h 475105"/>
              <a:gd name="connsiteX42" fmla="*/ 3970988 w 4617595"/>
              <a:gd name="connsiteY42" fmla="*/ 22485 h 475105"/>
              <a:gd name="connsiteX43" fmla="*/ 4617595 w 4617595"/>
              <a:gd name="connsiteY43" fmla="*/ 35343 h 475105"/>
              <a:gd name="connsiteX44" fmla="*/ 4617595 w 4617595"/>
              <a:gd name="connsiteY44" fmla="*/ 475105 h 475105"/>
              <a:gd name="connsiteX45" fmla="*/ 0 w 4617595"/>
              <a:gd name="connsiteY45" fmla="*/ 475105 h 475105"/>
              <a:gd name="connsiteX46" fmla="*/ 0 w 4617595"/>
              <a:gd name="connsiteY46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3753631 w 4617595"/>
              <a:gd name="connsiteY40" fmla="*/ 22485 h 475105"/>
              <a:gd name="connsiteX41" fmla="*/ 3881047 w 4617595"/>
              <a:gd name="connsiteY41" fmla="*/ 14990 h 475105"/>
              <a:gd name="connsiteX42" fmla="*/ 3970988 w 4617595"/>
              <a:gd name="connsiteY42" fmla="*/ 22485 h 475105"/>
              <a:gd name="connsiteX43" fmla="*/ 4045939 w 4617595"/>
              <a:gd name="connsiteY43" fmla="*/ 14990 h 475105"/>
              <a:gd name="connsiteX44" fmla="*/ 4617595 w 4617595"/>
              <a:gd name="connsiteY44" fmla="*/ 35343 h 475105"/>
              <a:gd name="connsiteX45" fmla="*/ 4617595 w 4617595"/>
              <a:gd name="connsiteY45" fmla="*/ 475105 h 475105"/>
              <a:gd name="connsiteX46" fmla="*/ 0 w 4617595"/>
              <a:gd name="connsiteY46" fmla="*/ 475105 h 475105"/>
              <a:gd name="connsiteX47" fmla="*/ 0 w 4617595"/>
              <a:gd name="connsiteY47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3753631 w 4617595"/>
              <a:gd name="connsiteY40" fmla="*/ 22485 h 475105"/>
              <a:gd name="connsiteX41" fmla="*/ 3881047 w 4617595"/>
              <a:gd name="connsiteY41" fmla="*/ 14990 h 475105"/>
              <a:gd name="connsiteX42" fmla="*/ 3970988 w 4617595"/>
              <a:gd name="connsiteY42" fmla="*/ 22485 h 475105"/>
              <a:gd name="connsiteX43" fmla="*/ 4045939 w 4617595"/>
              <a:gd name="connsiteY43" fmla="*/ 14990 h 475105"/>
              <a:gd name="connsiteX44" fmla="*/ 4165860 w 4617595"/>
              <a:gd name="connsiteY44" fmla="*/ 14990 h 475105"/>
              <a:gd name="connsiteX45" fmla="*/ 4617595 w 4617595"/>
              <a:gd name="connsiteY45" fmla="*/ 35343 h 475105"/>
              <a:gd name="connsiteX46" fmla="*/ 4617595 w 4617595"/>
              <a:gd name="connsiteY46" fmla="*/ 475105 h 475105"/>
              <a:gd name="connsiteX47" fmla="*/ 0 w 4617595"/>
              <a:gd name="connsiteY47" fmla="*/ 475105 h 475105"/>
              <a:gd name="connsiteX48" fmla="*/ 0 w 4617595"/>
              <a:gd name="connsiteY48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3753631 w 4617595"/>
              <a:gd name="connsiteY40" fmla="*/ 22485 h 475105"/>
              <a:gd name="connsiteX41" fmla="*/ 3881047 w 4617595"/>
              <a:gd name="connsiteY41" fmla="*/ 14990 h 475105"/>
              <a:gd name="connsiteX42" fmla="*/ 3970988 w 4617595"/>
              <a:gd name="connsiteY42" fmla="*/ 22485 h 475105"/>
              <a:gd name="connsiteX43" fmla="*/ 4045939 w 4617595"/>
              <a:gd name="connsiteY43" fmla="*/ 14990 h 475105"/>
              <a:gd name="connsiteX44" fmla="*/ 4165860 w 4617595"/>
              <a:gd name="connsiteY44" fmla="*/ 14990 h 475105"/>
              <a:gd name="connsiteX45" fmla="*/ 4617595 w 4617595"/>
              <a:gd name="connsiteY45" fmla="*/ 35343 h 475105"/>
              <a:gd name="connsiteX46" fmla="*/ 4278286 w 4617595"/>
              <a:gd name="connsiteY46" fmla="*/ 29980 h 475105"/>
              <a:gd name="connsiteX47" fmla="*/ 4617595 w 4617595"/>
              <a:gd name="connsiteY47" fmla="*/ 475105 h 475105"/>
              <a:gd name="connsiteX48" fmla="*/ 0 w 4617595"/>
              <a:gd name="connsiteY48" fmla="*/ 475105 h 475105"/>
              <a:gd name="connsiteX49" fmla="*/ 0 w 4617595"/>
              <a:gd name="connsiteY49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3753631 w 4617595"/>
              <a:gd name="connsiteY40" fmla="*/ 22485 h 475105"/>
              <a:gd name="connsiteX41" fmla="*/ 3881047 w 4617595"/>
              <a:gd name="connsiteY41" fmla="*/ 14990 h 475105"/>
              <a:gd name="connsiteX42" fmla="*/ 3970988 w 4617595"/>
              <a:gd name="connsiteY42" fmla="*/ 22485 h 475105"/>
              <a:gd name="connsiteX43" fmla="*/ 4045939 w 4617595"/>
              <a:gd name="connsiteY43" fmla="*/ 14990 h 475105"/>
              <a:gd name="connsiteX44" fmla="*/ 4165860 w 4617595"/>
              <a:gd name="connsiteY44" fmla="*/ 14990 h 475105"/>
              <a:gd name="connsiteX45" fmla="*/ 4617595 w 4617595"/>
              <a:gd name="connsiteY45" fmla="*/ 35343 h 475105"/>
              <a:gd name="connsiteX46" fmla="*/ 4375723 w 4617595"/>
              <a:gd name="connsiteY46" fmla="*/ 22485 h 475105"/>
              <a:gd name="connsiteX47" fmla="*/ 4278286 w 4617595"/>
              <a:gd name="connsiteY47" fmla="*/ 29980 h 475105"/>
              <a:gd name="connsiteX48" fmla="*/ 4617595 w 4617595"/>
              <a:gd name="connsiteY48" fmla="*/ 475105 h 475105"/>
              <a:gd name="connsiteX49" fmla="*/ 0 w 4617595"/>
              <a:gd name="connsiteY49" fmla="*/ 475105 h 475105"/>
              <a:gd name="connsiteX50" fmla="*/ 0 w 4617595"/>
              <a:gd name="connsiteY50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3753631 w 4617595"/>
              <a:gd name="connsiteY40" fmla="*/ 22485 h 475105"/>
              <a:gd name="connsiteX41" fmla="*/ 3881047 w 4617595"/>
              <a:gd name="connsiteY41" fmla="*/ 14990 h 475105"/>
              <a:gd name="connsiteX42" fmla="*/ 3970988 w 4617595"/>
              <a:gd name="connsiteY42" fmla="*/ 22485 h 475105"/>
              <a:gd name="connsiteX43" fmla="*/ 4045939 w 4617595"/>
              <a:gd name="connsiteY43" fmla="*/ 14990 h 475105"/>
              <a:gd name="connsiteX44" fmla="*/ 4165860 w 4617595"/>
              <a:gd name="connsiteY44" fmla="*/ 14990 h 475105"/>
              <a:gd name="connsiteX45" fmla="*/ 4617595 w 4617595"/>
              <a:gd name="connsiteY45" fmla="*/ 35343 h 475105"/>
              <a:gd name="connsiteX46" fmla="*/ 4375723 w 4617595"/>
              <a:gd name="connsiteY46" fmla="*/ 22485 h 475105"/>
              <a:gd name="connsiteX47" fmla="*/ 4578090 w 4617595"/>
              <a:gd name="connsiteY47" fmla="*/ 157397 h 475105"/>
              <a:gd name="connsiteX48" fmla="*/ 4617595 w 4617595"/>
              <a:gd name="connsiteY48" fmla="*/ 475105 h 475105"/>
              <a:gd name="connsiteX49" fmla="*/ 0 w 4617595"/>
              <a:gd name="connsiteY49" fmla="*/ 475105 h 475105"/>
              <a:gd name="connsiteX50" fmla="*/ 0 w 4617595"/>
              <a:gd name="connsiteY50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3753631 w 4617595"/>
              <a:gd name="connsiteY40" fmla="*/ 22485 h 475105"/>
              <a:gd name="connsiteX41" fmla="*/ 3881047 w 4617595"/>
              <a:gd name="connsiteY41" fmla="*/ 14990 h 475105"/>
              <a:gd name="connsiteX42" fmla="*/ 3970988 w 4617595"/>
              <a:gd name="connsiteY42" fmla="*/ 22485 h 475105"/>
              <a:gd name="connsiteX43" fmla="*/ 4045939 w 4617595"/>
              <a:gd name="connsiteY43" fmla="*/ 14990 h 475105"/>
              <a:gd name="connsiteX44" fmla="*/ 4165860 w 4617595"/>
              <a:gd name="connsiteY44" fmla="*/ 14990 h 475105"/>
              <a:gd name="connsiteX45" fmla="*/ 4617595 w 4617595"/>
              <a:gd name="connsiteY45" fmla="*/ 35343 h 475105"/>
              <a:gd name="connsiteX46" fmla="*/ 4375723 w 4617595"/>
              <a:gd name="connsiteY46" fmla="*/ 22485 h 475105"/>
              <a:gd name="connsiteX47" fmla="*/ 4353238 w 4617595"/>
              <a:gd name="connsiteY47" fmla="*/ 307299 h 475105"/>
              <a:gd name="connsiteX48" fmla="*/ 4617595 w 4617595"/>
              <a:gd name="connsiteY48" fmla="*/ 475105 h 475105"/>
              <a:gd name="connsiteX49" fmla="*/ 0 w 4617595"/>
              <a:gd name="connsiteY49" fmla="*/ 475105 h 475105"/>
              <a:gd name="connsiteX50" fmla="*/ 0 w 4617595"/>
              <a:gd name="connsiteY50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3753631 w 4617595"/>
              <a:gd name="connsiteY40" fmla="*/ 22485 h 475105"/>
              <a:gd name="connsiteX41" fmla="*/ 3881047 w 4617595"/>
              <a:gd name="connsiteY41" fmla="*/ 14990 h 475105"/>
              <a:gd name="connsiteX42" fmla="*/ 3970988 w 4617595"/>
              <a:gd name="connsiteY42" fmla="*/ 22485 h 475105"/>
              <a:gd name="connsiteX43" fmla="*/ 4045939 w 4617595"/>
              <a:gd name="connsiteY43" fmla="*/ 14990 h 475105"/>
              <a:gd name="connsiteX44" fmla="*/ 4165860 w 4617595"/>
              <a:gd name="connsiteY44" fmla="*/ 14990 h 475105"/>
              <a:gd name="connsiteX45" fmla="*/ 4617595 w 4617595"/>
              <a:gd name="connsiteY45" fmla="*/ 35343 h 475105"/>
              <a:gd name="connsiteX46" fmla="*/ 4375723 w 4617595"/>
              <a:gd name="connsiteY46" fmla="*/ 22485 h 475105"/>
              <a:gd name="connsiteX47" fmla="*/ 4353238 w 4617595"/>
              <a:gd name="connsiteY47" fmla="*/ 157397 h 475105"/>
              <a:gd name="connsiteX48" fmla="*/ 4617595 w 4617595"/>
              <a:gd name="connsiteY48" fmla="*/ 475105 h 475105"/>
              <a:gd name="connsiteX49" fmla="*/ 0 w 4617595"/>
              <a:gd name="connsiteY49" fmla="*/ 475105 h 475105"/>
              <a:gd name="connsiteX50" fmla="*/ 0 w 4617595"/>
              <a:gd name="connsiteY50" fmla="*/ 35343 h 475105"/>
              <a:gd name="connsiteX0" fmla="*/ 0 w 4617595"/>
              <a:gd name="connsiteY0" fmla="*/ 35343 h 475105"/>
              <a:gd name="connsiteX1" fmla="*/ 88536 w 4617595"/>
              <a:gd name="connsiteY1" fmla="*/ 29979 h 475105"/>
              <a:gd name="connsiteX2" fmla="*/ 155991 w 4617595"/>
              <a:gd name="connsiteY2" fmla="*/ 7494 h 475105"/>
              <a:gd name="connsiteX3" fmla="*/ 223447 w 4617595"/>
              <a:gd name="connsiteY3" fmla="*/ 0 h 475105"/>
              <a:gd name="connsiteX4" fmla="*/ 290903 w 4617595"/>
              <a:gd name="connsiteY4" fmla="*/ 0 h 475105"/>
              <a:gd name="connsiteX5" fmla="*/ 335873 w 4617595"/>
              <a:gd name="connsiteY5" fmla="*/ 29980 h 475105"/>
              <a:gd name="connsiteX6" fmla="*/ 433309 w 4617595"/>
              <a:gd name="connsiteY6" fmla="*/ 37475 h 475105"/>
              <a:gd name="connsiteX7" fmla="*/ 500765 w 4617595"/>
              <a:gd name="connsiteY7" fmla="*/ 37475 h 475105"/>
              <a:gd name="connsiteX8" fmla="*/ 568221 w 4617595"/>
              <a:gd name="connsiteY8" fmla="*/ 37475 h 475105"/>
              <a:gd name="connsiteX9" fmla="*/ 635677 w 4617595"/>
              <a:gd name="connsiteY9" fmla="*/ 37475 h 475105"/>
              <a:gd name="connsiteX10" fmla="*/ 703132 w 4617595"/>
              <a:gd name="connsiteY10" fmla="*/ 29980 h 475105"/>
              <a:gd name="connsiteX11" fmla="*/ 763093 w 4617595"/>
              <a:gd name="connsiteY11" fmla="*/ 29980 h 475105"/>
              <a:gd name="connsiteX12" fmla="*/ 838044 w 4617595"/>
              <a:gd name="connsiteY12" fmla="*/ 37475 h 475105"/>
              <a:gd name="connsiteX13" fmla="*/ 912995 w 4617595"/>
              <a:gd name="connsiteY13" fmla="*/ 29980 h 475105"/>
              <a:gd name="connsiteX14" fmla="*/ 1002936 w 4617595"/>
              <a:gd name="connsiteY14" fmla="*/ 37475 h 475105"/>
              <a:gd name="connsiteX15" fmla="*/ 1092877 w 4617595"/>
              <a:gd name="connsiteY15" fmla="*/ 37475 h 475105"/>
              <a:gd name="connsiteX16" fmla="*/ 1175323 w 4617595"/>
              <a:gd name="connsiteY16" fmla="*/ 37475 h 475105"/>
              <a:gd name="connsiteX17" fmla="*/ 1250273 w 4617595"/>
              <a:gd name="connsiteY17" fmla="*/ 37475 h 475105"/>
              <a:gd name="connsiteX18" fmla="*/ 1340214 w 4617595"/>
              <a:gd name="connsiteY18" fmla="*/ 37475 h 475105"/>
              <a:gd name="connsiteX19" fmla="*/ 1437650 w 4617595"/>
              <a:gd name="connsiteY19" fmla="*/ 29980 h 475105"/>
              <a:gd name="connsiteX20" fmla="*/ 1550077 w 4617595"/>
              <a:gd name="connsiteY20" fmla="*/ 29980 h 475105"/>
              <a:gd name="connsiteX21" fmla="*/ 1625027 w 4617595"/>
              <a:gd name="connsiteY21" fmla="*/ 29980 h 475105"/>
              <a:gd name="connsiteX22" fmla="*/ 1759939 w 4617595"/>
              <a:gd name="connsiteY22" fmla="*/ 29980 h 475105"/>
              <a:gd name="connsiteX23" fmla="*/ 1827395 w 4617595"/>
              <a:gd name="connsiteY23" fmla="*/ 37475 h 475105"/>
              <a:gd name="connsiteX24" fmla="*/ 1977296 w 4617595"/>
              <a:gd name="connsiteY24" fmla="*/ 29980 h 475105"/>
              <a:gd name="connsiteX25" fmla="*/ 2059742 w 4617595"/>
              <a:gd name="connsiteY25" fmla="*/ 29980 h 475105"/>
              <a:gd name="connsiteX26" fmla="*/ 2194654 w 4617595"/>
              <a:gd name="connsiteY26" fmla="*/ 37475 h 475105"/>
              <a:gd name="connsiteX27" fmla="*/ 2322070 w 4617595"/>
              <a:gd name="connsiteY27" fmla="*/ 37475 h 475105"/>
              <a:gd name="connsiteX28" fmla="*/ 2479467 w 4617595"/>
              <a:gd name="connsiteY28" fmla="*/ 37475 h 475105"/>
              <a:gd name="connsiteX29" fmla="*/ 2591893 w 4617595"/>
              <a:gd name="connsiteY29" fmla="*/ 37475 h 475105"/>
              <a:gd name="connsiteX30" fmla="*/ 2689329 w 4617595"/>
              <a:gd name="connsiteY30" fmla="*/ 37475 h 475105"/>
              <a:gd name="connsiteX31" fmla="*/ 2771775 w 4617595"/>
              <a:gd name="connsiteY31" fmla="*/ 29980 h 475105"/>
              <a:gd name="connsiteX32" fmla="*/ 2861716 w 4617595"/>
              <a:gd name="connsiteY32" fmla="*/ 22485 h 475105"/>
              <a:gd name="connsiteX33" fmla="*/ 2974142 w 4617595"/>
              <a:gd name="connsiteY33" fmla="*/ 22485 h 475105"/>
              <a:gd name="connsiteX34" fmla="*/ 3086568 w 4617595"/>
              <a:gd name="connsiteY34" fmla="*/ 22485 h 475105"/>
              <a:gd name="connsiteX35" fmla="*/ 3184005 w 4617595"/>
              <a:gd name="connsiteY35" fmla="*/ 22485 h 475105"/>
              <a:gd name="connsiteX36" fmla="*/ 3281441 w 4617595"/>
              <a:gd name="connsiteY36" fmla="*/ 14990 h 475105"/>
              <a:gd name="connsiteX37" fmla="*/ 3401362 w 4617595"/>
              <a:gd name="connsiteY37" fmla="*/ 7495 h 475105"/>
              <a:gd name="connsiteX38" fmla="*/ 3528778 w 4617595"/>
              <a:gd name="connsiteY38" fmla="*/ 0 h 475105"/>
              <a:gd name="connsiteX39" fmla="*/ 3648700 w 4617595"/>
              <a:gd name="connsiteY39" fmla="*/ 7495 h 475105"/>
              <a:gd name="connsiteX40" fmla="*/ 3753631 w 4617595"/>
              <a:gd name="connsiteY40" fmla="*/ 22485 h 475105"/>
              <a:gd name="connsiteX41" fmla="*/ 3881047 w 4617595"/>
              <a:gd name="connsiteY41" fmla="*/ 14990 h 475105"/>
              <a:gd name="connsiteX42" fmla="*/ 3970988 w 4617595"/>
              <a:gd name="connsiteY42" fmla="*/ 22485 h 475105"/>
              <a:gd name="connsiteX43" fmla="*/ 4045939 w 4617595"/>
              <a:gd name="connsiteY43" fmla="*/ 14990 h 475105"/>
              <a:gd name="connsiteX44" fmla="*/ 4165860 w 4617595"/>
              <a:gd name="connsiteY44" fmla="*/ 14990 h 475105"/>
              <a:gd name="connsiteX45" fmla="*/ 4617595 w 4617595"/>
              <a:gd name="connsiteY45" fmla="*/ 35343 h 475105"/>
              <a:gd name="connsiteX46" fmla="*/ 4570595 w 4617595"/>
              <a:gd name="connsiteY46" fmla="*/ 134911 h 475105"/>
              <a:gd name="connsiteX47" fmla="*/ 4353238 w 4617595"/>
              <a:gd name="connsiteY47" fmla="*/ 157397 h 475105"/>
              <a:gd name="connsiteX48" fmla="*/ 4617595 w 4617595"/>
              <a:gd name="connsiteY48" fmla="*/ 475105 h 475105"/>
              <a:gd name="connsiteX49" fmla="*/ 0 w 4617595"/>
              <a:gd name="connsiteY49" fmla="*/ 475105 h 475105"/>
              <a:gd name="connsiteX50" fmla="*/ 0 w 4617595"/>
              <a:gd name="connsiteY50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3881047 w 4630556"/>
              <a:gd name="connsiteY41" fmla="*/ 14990 h 475105"/>
              <a:gd name="connsiteX42" fmla="*/ 3970988 w 4630556"/>
              <a:gd name="connsiteY42" fmla="*/ 22485 h 475105"/>
              <a:gd name="connsiteX43" fmla="*/ 4045939 w 4630556"/>
              <a:gd name="connsiteY43" fmla="*/ 14990 h 475105"/>
              <a:gd name="connsiteX44" fmla="*/ 4165860 w 4630556"/>
              <a:gd name="connsiteY44" fmla="*/ 14990 h 475105"/>
              <a:gd name="connsiteX45" fmla="*/ 4617595 w 4630556"/>
              <a:gd name="connsiteY45" fmla="*/ 35343 h 475105"/>
              <a:gd name="connsiteX46" fmla="*/ 4570595 w 4630556"/>
              <a:gd name="connsiteY46" fmla="*/ 134911 h 475105"/>
              <a:gd name="connsiteX47" fmla="*/ 4630556 w 4630556"/>
              <a:gd name="connsiteY47" fmla="*/ 217357 h 475105"/>
              <a:gd name="connsiteX48" fmla="*/ 4617595 w 4630556"/>
              <a:gd name="connsiteY48" fmla="*/ 475105 h 475105"/>
              <a:gd name="connsiteX49" fmla="*/ 0 w 4630556"/>
              <a:gd name="connsiteY49" fmla="*/ 475105 h 475105"/>
              <a:gd name="connsiteX50" fmla="*/ 0 w 4630556"/>
              <a:gd name="connsiteY50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3881047 w 4630556"/>
              <a:gd name="connsiteY41" fmla="*/ 14990 h 475105"/>
              <a:gd name="connsiteX42" fmla="*/ 3970988 w 4630556"/>
              <a:gd name="connsiteY42" fmla="*/ 22485 h 475105"/>
              <a:gd name="connsiteX43" fmla="*/ 4045939 w 4630556"/>
              <a:gd name="connsiteY43" fmla="*/ 14990 h 475105"/>
              <a:gd name="connsiteX44" fmla="*/ 4165860 w 4630556"/>
              <a:gd name="connsiteY44" fmla="*/ 14990 h 475105"/>
              <a:gd name="connsiteX45" fmla="*/ 4617595 w 4630556"/>
              <a:gd name="connsiteY45" fmla="*/ 35343 h 475105"/>
              <a:gd name="connsiteX46" fmla="*/ 4623060 w 4630556"/>
              <a:gd name="connsiteY46" fmla="*/ 127416 h 475105"/>
              <a:gd name="connsiteX47" fmla="*/ 4630556 w 4630556"/>
              <a:gd name="connsiteY47" fmla="*/ 217357 h 475105"/>
              <a:gd name="connsiteX48" fmla="*/ 4617595 w 4630556"/>
              <a:gd name="connsiteY48" fmla="*/ 475105 h 475105"/>
              <a:gd name="connsiteX49" fmla="*/ 0 w 4630556"/>
              <a:gd name="connsiteY49" fmla="*/ 475105 h 475105"/>
              <a:gd name="connsiteX50" fmla="*/ 0 w 4630556"/>
              <a:gd name="connsiteY50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3881047 w 4630556"/>
              <a:gd name="connsiteY41" fmla="*/ 14990 h 475105"/>
              <a:gd name="connsiteX42" fmla="*/ 3970988 w 4630556"/>
              <a:gd name="connsiteY42" fmla="*/ 22485 h 475105"/>
              <a:gd name="connsiteX43" fmla="*/ 4045939 w 4630556"/>
              <a:gd name="connsiteY43" fmla="*/ 14990 h 475105"/>
              <a:gd name="connsiteX44" fmla="*/ 4165860 w 4630556"/>
              <a:gd name="connsiteY44" fmla="*/ 14990 h 475105"/>
              <a:gd name="connsiteX45" fmla="*/ 4338246 w 4630556"/>
              <a:gd name="connsiteY45" fmla="*/ 7495 h 475105"/>
              <a:gd name="connsiteX46" fmla="*/ 4617595 w 4630556"/>
              <a:gd name="connsiteY46" fmla="*/ 35343 h 475105"/>
              <a:gd name="connsiteX47" fmla="*/ 4623060 w 4630556"/>
              <a:gd name="connsiteY47" fmla="*/ 127416 h 475105"/>
              <a:gd name="connsiteX48" fmla="*/ 4630556 w 4630556"/>
              <a:gd name="connsiteY48" fmla="*/ 217357 h 475105"/>
              <a:gd name="connsiteX49" fmla="*/ 4617595 w 4630556"/>
              <a:gd name="connsiteY49" fmla="*/ 475105 h 475105"/>
              <a:gd name="connsiteX50" fmla="*/ 0 w 4630556"/>
              <a:gd name="connsiteY50" fmla="*/ 475105 h 475105"/>
              <a:gd name="connsiteX51" fmla="*/ 0 w 4630556"/>
              <a:gd name="connsiteY51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3881047 w 4630556"/>
              <a:gd name="connsiteY41" fmla="*/ 14990 h 475105"/>
              <a:gd name="connsiteX42" fmla="*/ 3970988 w 4630556"/>
              <a:gd name="connsiteY42" fmla="*/ 22485 h 475105"/>
              <a:gd name="connsiteX43" fmla="*/ 4045939 w 4630556"/>
              <a:gd name="connsiteY43" fmla="*/ 14990 h 475105"/>
              <a:gd name="connsiteX44" fmla="*/ 4165860 w 4630556"/>
              <a:gd name="connsiteY44" fmla="*/ 14990 h 475105"/>
              <a:gd name="connsiteX45" fmla="*/ 4338246 w 4630556"/>
              <a:gd name="connsiteY45" fmla="*/ 7495 h 475105"/>
              <a:gd name="connsiteX46" fmla="*/ 4510633 w 4630556"/>
              <a:gd name="connsiteY46" fmla="*/ 22485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3881047 w 4630556"/>
              <a:gd name="connsiteY41" fmla="*/ 14990 h 475105"/>
              <a:gd name="connsiteX42" fmla="*/ 3970988 w 4630556"/>
              <a:gd name="connsiteY42" fmla="*/ 22485 h 475105"/>
              <a:gd name="connsiteX43" fmla="*/ 4045939 w 4630556"/>
              <a:gd name="connsiteY43" fmla="*/ 14990 h 475105"/>
              <a:gd name="connsiteX44" fmla="*/ 4165860 w 4630556"/>
              <a:gd name="connsiteY44" fmla="*/ 14990 h 475105"/>
              <a:gd name="connsiteX45" fmla="*/ 4338246 w 4630556"/>
              <a:gd name="connsiteY45" fmla="*/ 7495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3881047 w 4630556"/>
              <a:gd name="connsiteY41" fmla="*/ 14990 h 475105"/>
              <a:gd name="connsiteX42" fmla="*/ 3970988 w 4630556"/>
              <a:gd name="connsiteY42" fmla="*/ 22485 h 475105"/>
              <a:gd name="connsiteX43" fmla="*/ 4045939 w 4630556"/>
              <a:gd name="connsiteY43" fmla="*/ 14990 h 475105"/>
              <a:gd name="connsiteX44" fmla="*/ 4165860 w 4630556"/>
              <a:gd name="connsiteY44" fmla="*/ 14990 h 475105"/>
              <a:gd name="connsiteX45" fmla="*/ 4428187 w 4630556"/>
              <a:gd name="connsiteY45" fmla="*/ 29980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3881047 w 4630556"/>
              <a:gd name="connsiteY41" fmla="*/ 14990 h 475105"/>
              <a:gd name="connsiteX42" fmla="*/ 3970988 w 4630556"/>
              <a:gd name="connsiteY42" fmla="*/ 22485 h 475105"/>
              <a:gd name="connsiteX43" fmla="*/ 4045939 w 4630556"/>
              <a:gd name="connsiteY43" fmla="*/ 14990 h 475105"/>
              <a:gd name="connsiteX44" fmla="*/ 4165860 w 4630556"/>
              <a:gd name="connsiteY44" fmla="*/ 14990 h 475105"/>
              <a:gd name="connsiteX45" fmla="*/ 4428187 w 4630556"/>
              <a:gd name="connsiteY45" fmla="*/ 0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3881047 w 4630556"/>
              <a:gd name="connsiteY41" fmla="*/ 14990 h 475105"/>
              <a:gd name="connsiteX42" fmla="*/ 3970988 w 4630556"/>
              <a:gd name="connsiteY42" fmla="*/ 22485 h 475105"/>
              <a:gd name="connsiteX43" fmla="*/ 4045939 w 4630556"/>
              <a:gd name="connsiteY43" fmla="*/ 14990 h 475105"/>
              <a:gd name="connsiteX44" fmla="*/ 4413198 w 4630556"/>
              <a:gd name="connsiteY44" fmla="*/ 74950 h 475105"/>
              <a:gd name="connsiteX45" fmla="*/ 4428187 w 4630556"/>
              <a:gd name="connsiteY45" fmla="*/ 0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3881047 w 4630556"/>
              <a:gd name="connsiteY41" fmla="*/ 14990 h 475105"/>
              <a:gd name="connsiteX42" fmla="*/ 3970988 w 4630556"/>
              <a:gd name="connsiteY42" fmla="*/ 22485 h 475105"/>
              <a:gd name="connsiteX43" fmla="*/ 4278287 w 4630556"/>
              <a:gd name="connsiteY43" fmla="*/ 14990 h 475105"/>
              <a:gd name="connsiteX44" fmla="*/ 4413198 w 4630556"/>
              <a:gd name="connsiteY44" fmla="*/ 74950 h 475105"/>
              <a:gd name="connsiteX45" fmla="*/ 4428187 w 4630556"/>
              <a:gd name="connsiteY45" fmla="*/ 0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3881047 w 4630556"/>
              <a:gd name="connsiteY41" fmla="*/ 14990 h 475105"/>
              <a:gd name="connsiteX42" fmla="*/ 3970988 w 4630556"/>
              <a:gd name="connsiteY42" fmla="*/ 22485 h 475105"/>
              <a:gd name="connsiteX43" fmla="*/ 4278287 w 4630556"/>
              <a:gd name="connsiteY43" fmla="*/ 14990 h 475105"/>
              <a:gd name="connsiteX44" fmla="*/ 4375722 w 4630556"/>
              <a:gd name="connsiteY44" fmla="*/ 74950 h 475105"/>
              <a:gd name="connsiteX45" fmla="*/ 4428187 w 4630556"/>
              <a:gd name="connsiteY45" fmla="*/ 0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3881047 w 4630556"/>
              <a:gd name="connsiteY41" fmla="*/ 14990 h 475105"/>
              <a:gd name="connsiteX42" fmla="*/ 4233316 w 4630556"/>
              <a:gd name="connsiteY42" fmla="*/ 44971 h 475105"/>
              <a:gd name="connsiteX43" fmla="*/ 4278287 w 4630556"/>
              <a:gd name="connsiteY43" fmla="*/ 14990 h 475105"/>
              <a:gd name="connsiteX44" fmla="*/ 4375722 w 4630556"/>
              <a:gd name="connsiteY44" fmla="*/ 74950 h 475105"/>
              <a:gd name="connsiteX45" fmla="*/ 4428187 w 4630556"/>
              <a:gd name="connsiteY45" fmla="*/ 0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42838 h 482600"/>
              <a:gd name="connsiteX1" fmla="*/ 88536 w 4630556"/>
              <a:gd name="connsiteY1" fmla="*/ 37474 h 482600"/>
              <a:gd name="connsiteX2" fmla="*/ 155991 w 4630556"/>
              <a:gd name="connsiteY2" fmla="*/ 14989 h 482600"/>
              <a:gd name="connsiteX3" fmla="*/ 223447 w 4630556"/>
              <a:gd name="connsiteY3" fmla="*/ 7495 h 482600"/>
              <a:gd name="connsiteX4" fmla="*/ 290903 w 4630556"/>
              <a:gd name="connsiteY4" fmla="*/ 7495 h 482600"/>
              <a:gd name="connsiteX5" fmla="*/ 335873 w 4630556"/>
              <a:gd name="connsiteY5" fmla="*/ 37475 h 482600"/>
              <a:gd name="connsiteX6" fmla="*/ 433309 w 4630556"/>
              <a:gd name="connsiteY6" fmla="*/ 44970 h 482600"/>
              <a:gd name="connsiteX7" fmla="*/ 500765 w 4630556"/>
              <a:gd name="connsiteY7" fmla="*/ 44970 h 482600"/>
              <a:gd name="connsiteX8" fmla="*/ 568221 w 4630556"/>
              <a:gd name="connsiteY8" fmla="*/ 44970 h 482600"/>
              <a:gd name="connsiteX9" fmla="*/ 635677 w 4630556"/>
              <a:gd name="connsiteY9" fmla="*/ 44970 h 482600"/>
              <a:gd name="connsiteX10" fmla="*/ 703132 w 4630556"/>
              <a:gd name="connsiteY10" fmla="*/ 37475 h 482600"/>
              <a:gd name="connsiteX11" fmla="*/ 763093 w 4630556"/>
              <a:gd name="connsiteY11" fmla="*/ 37475 h 482600"/>
              <a:gd name="connsiteX12" fmla="*/ 838044 w 4630556"/>
              <a:gd name="connsiteY12" fmla="*/ 44970 h 482600"/>
              <a:gd name="connsiteX13" fmla="*/ 912995 w 4630556"/>
              <a:gd name="connsiteY13" fmla="*/ 37475 h 482600"/>
              <a:gd name="connsiteX14" fmla="*/ 1002936 w 4630556"/>
              <a:gd name="connsiteY14" fmla="*/ 44970 h 482600"/>
              <a:gd name="connsiteX15" fmla="*/ 1092877 w 4630556"/>
              <a:gd name="connsiteY15" fmla="*/ 44970 h 482600"/>
              <a:gd name="connsiteX16" fmla="*/ 1175323 w 4630556"/>
              <a:gd name="connsiteY16" fmla="*/ 44970 h 482600"/>
              <a:gd name="connsiteX17" fmla="*/ 1250273 w 4630556"/>
              <a:gd name="connsiteY17" fmla="*/ 44970 h 482600"/>
              <a:gd name="connsiteX18" fmla="*/ 1340214 w 4630556"/>
              <a:gd name="connsiteY18" fmla="*/ 44970 h 482600"/>
              <a:gd name="connsiteX19" fmla="*/ 1437650 w 4630556"/>
              <a:gd name="connsiteY19" fmla="*/ 37475 h 482600"/>
              <a:gd name="connsiteX20" fmla="*/ 1550077 w 4630556"/>
              <a:gd name="connsiteY20" fmla="*/ 37475 h 482600"/>
              <a:gd name="connsiteX21" fmla="*/ 1625027 w 4630556"/>
              <a:gd name="connsiteY21" fmla="*/ 37475 h 482600"/>
              <a:gd name="connsiteX22" fmla="*/ 1759939 w 4630556"/>
              <a:gd name="connsiteY22" fmla="*/ 37475 h 482600"/>
              <a:gd name="connsiteX23" fmla="*/ 1827395 w 4630556"/>
              <a:gd name="connsiteY23" fmla="*/ 44970 h 482600"/>
              <a:gd name="connsiteX24" fmla="*/ 1977296 w 4630556"/>
              <a:gd name="connsiteY24" fmla="*/ 37475 h 482600"/>
              <a:gd name="connsiteX25" fmla="*/ 2059742 w 4630556"/>
              <a:gd name="connsiteY25" fmla="*/ 37475 h 482600"/>
              <a:gd name="connsiteX26" fmla="*/ 2194654 w 4630556"/>
              <a:gd name="connsiteY26" fmla="*/ 44970 h 482600"/>
              <a:gd name="connsiteX27" fmla="*/ 2322070 w 4630556"/>
              <a:gd name="connsiteY27" fmla="*/ 44970 h 482600"/>
              <a:gd name="connsiteX28" fmla="*/ 2479467 w 4630556"/>
              <a:gd name="connsiteY28" fmla="*/ 44970 h 482600"/>
              <a:gd name="connsiteX29" fmla="*/ 2591893 w 4630556"/>
              <a:gd name="connsiteY29" fmla="*/ 44970 h 482600"/>
              <a:gd name="connsiteX30" fmla="*/ 2689329 w 4630556"/>
              <a:gd name="connsiteY30" fmla="*/ 44970 h 482600"/>
              <a:gd name="connsiteX31" fmla="*/ 2771775 w 4630556"/>
              <a:gd name="connsiteY31" fmla="*/ 37475 h 482600"/>
              <a:gd name="connsiteX32" fmla="*/ 2861716 w 4630556"/>
              <a:gd name="connsiteY32" fmla="*/ 29980 h 482600"/>
              <a:gd name="connsiteX33" fmla="*/ 2974142 w 4630556"/>
              <a:gd name="connsiteY33" fmla="*/ 29980 h 482600"/>
              <a:gd name="connsiteX34" fmla="*/ 3086568 w 4630556"/>
              <a:gd name="connsiteY34" fmla="*/ 29980 h 482600"/>
              <a:gd name="connsiteX35" fmla="*/ 3184005 w 4630556"/>
              <a:gd name="connsiteY35" fmla="*/ 29980 h 482600"/>
              <a:gd name="connsiteX36" fmla="*/ 3281441 w 4630556"/>
              <a:gd name="connsiteY36" fmla="*/ 22485 h 482600"/>
              <a:gd name="connsiteX37" fmla="*/ 3401362 w 4630556"/>
              <a:gd name="connsiteY37" fmla="*/ 14990 h 482600"/>
              <a:gd name="connsiteX38" fmla="*/ 3528778 w 4630556"/>
              <a:gd name="connsiteY38" fmla="*/ 7495 h 482600"/>
              <a:gd name="connsiteX39" fmla="*/ 3648700 w 4630556"/>
              <a:gd name="connsiteY39" fmla="*/ 14990 h 482600"/>
              <a:gd name="connsiteX40" fmla="*/ 3753631 w 4630556"/>
              <a:gd name="connsiteY40" fmla="*/ 29980 h 482600"/>
              <a:gd name="connsiteX41" fmla="*/ 4128385 w 4630556"/>
              <a:gd name="connsiteY41" fmla="*/ 0 h 482600"/>
              <a:gd name="connsiteX42" fmla="*/ 4233316 w 4630556"/>
              <a:gd name="connsiteY42" fmla="*/ 52466 h 482600"/>
              <a:gd name="connsiteX43" fmla="*/ 4278287 w 4630556"/>
              <a:gd name="connsiteY43" fmla="*/ 22485 h 482600"/>
              <a:gd name="connsiteX44" fmla="*/ 4375722 w 4630556"/>
              <a:gd name="connsiteY44" fmla="*/ 82445 h 482600"/>
              <a:gd name="connsiteX45" fmla="*/ 4428187 w 4630556"/>
              <a:gd name="connsiteY45" fmla="*/ 7495 h 482600"/>
              <a:gd name="connsiteX46" fmla="*/ 4510633 w 4630556"/>
              <a:gd name="connsiteY46" fmla="*/ 97436 h 482600"/>
              <a:gd name="connsiteX47" fmla="*/ 4617595 w 4630556"/>
              <a:gd name="connsiteY47" fmla="*/ 42838 h 482600"/>
              <a:gd name="connsiteX48" fmla="*/ 4623060 w 4630556"/>
              <a:gd name="connsiteY48" fmla="*/ 134911 h 482600"/>
              <a:gd name="connsiteX49" fmla="*/ 4630556 w 4630556"/>
              <a:gd name="connsiteY49" fmla="*/ 224852 h 482600"/>
              <a:gd name="connsiteX50" fmla="*/ 4617595 w 4630556"/>
              <a:gd name="connsiteY50" fmla="*/ 482600 h 482600"/>
              <a:gd name="connsiteX51" fmla="*/ 0 w 4630556"/>
              <a:gd name="connsiteY51" fmla="*/ 482600 h 482600"/>
              <a:gd name="connsiteX52" fmla="*/ 0 w 4630556"/>
              <a:gd name="connsiteY52" fmla="*/ 42838 h 482600"/>
              <a:gd name="connsiteX0" fmla="*/ 0 w 4630556"/>
              <a:gd name="connsiteY0" fmla="*/ 42838 h 482600"/>
              <a:gd name="connsiteX1" fmla="*/ 88536 w 4630556"/>
              <a:gd name="connsiteY1" fmla="*/ 37474 h 482600"/>
              <a:gd name="connsiteX2" fmla="*/ 155991 w 4630556"/>
              <a:gd name="connsiteY2" fmla="*/ 14989 h 482600"/>
              <a:gd name="connsiteX3" fmla="*/ 223447 w 4630556"/>
              <a:gd name="connsiteY3" fmla="*/ 7495 h 482600"/>
              <a:gd name="connsiteX4" fmla="*/ 290903 w 4630556"/>
              <a:gd name="connsiteY4" fmla="*/ 7495 h 482600"/>
              <a:gd name="connsiteX5" fmla="*/ 335873 w 4630556"/>
              <a:gd name="connsiteY5" fmla="*/ 37475 h 482600"/>
              <a:gd name="connsiteX6" fmla="*/ 433309 w 4630556"/>
              <a:gd name="connsiteY6" fmla="*/ 44970 h 482600"/>
              <a:gd name="connsiteX7" fmla="*/ 500765 w 4630556"/>
              <a:gd name="connsiteY7" fmla="*/ 44970 h 482600"/>
              <a:gd name="connsiteX8" fmla="*/ 568221 w 4630556"/>
              <a:gd name="connsiteY8" fmla="*/ 44970 h 482600"/>
              <a:gd name="connsiteX9" fmla="*/ 635677 w 4630556"/>
              <a:gd name="connsiteY9" fmla="*/ 44970 h 482600"/>
              <a:gd name="connsiteX10" fmla="*/ 703132 w 4630556"/>
              <a:gd name="connsiteY10" fmla="*/ 37475 h 482600"/>
              <a:gd name="connsiteX11" fmla="*/ 763093 w 4630556"/>
              <a:gd name="connsiteY11" fmla="*/ 37475 h 482600"/>
              <a:gd name="connsiteX12" fmla="*/ 838044 w 4630556"/>
              <a:gd name="connsiteY12" fmla="*/ 44970 h 482600"/>
              <a:gd name="connsiteX13" fmla="*/ 912995 w 4630556"/>
              <a:gd name="connsiteY13" fmla="*/ 37475 h 482600"/>
              <a:gd name="connsiteX14" fmla="*/ 1002936 w 4630556"/>
              <a:gd name="connsiteY14" fmla="*/ 44970 h 482600"/>
              <a:gd name="connsiteX15" fmla="*/ 1092877 w 4630556"/>
              <a:gd name="connsiteY15" fmla="*/ 44970 h 482600"/>
              <a:gd name="connsiteX16" fmla="*/ 1175323 w 4630556"/>
              <a:gd name="connsiteY16" fmla="*/ 44970 h 482600"/>
              <a:gd name="connsiteX17" fmla="*/ 1250273 w 4630556"/>
              <a:gd name="connsiteY17" fmla="*/ 44970 h 482600"/>
              <a:gd name="connsiteX18" fmla="*/ 1340214 w 4630556"/>
              <a:gd name="connsiteY18" fmla="*/ 44970 h 482600"/>
              <a:gd name="connsiteX19" fmla="*/ 1437650 w 4630556"/>
              <a:gd name="connsiteY19" fmla="*/ 37475 h 482600"/>
              <a:gd name="connsiteX20" fmla="*/ 1550077 w 4630556"/>
              <a:gd name="connsiteY20" fmla="*/ 37475 h 482600"/>
              <a:gd name="connsiteX21" fmla="*/ 1625027 w 4630556"/>
              <a:gd name="connsiteY21" fmla="*/ 37475 h 482600"/>
              <a:gd name="connsiteX22" fmla="*/ 1759939 w 4630556"/>
              <a:gd name="connsiteY22" fmla="*/ 37475 h 482600"/>
              <a:gd name="connsiteX23" fmla="*/ 1827395 w 4630556"/>
              <a:gd name="connsiteY23" fmla="*/ 44970 h 482600"/>
              <a:gd name="connsiteX24" fmla="*/ 1977296 w 4630556"/>
              <a:gd name="connsiteY24" fmla="*/ 37475 h 482600"/>
              <a:gd name="connsiteX25" fmla="*/ 2059742 w 4630556"/>
              <a:gd name="connsiteY25" fmla="*/ 37475 h 482600"/>
              <a:gd name="connsiteX26" fmla="*/ 2194654 w 4630556"/>
              <a:gd name="connsiteY26" fmla="*/ 44970 h 482600"/>
              <a:gd name="connsiteX27" fmla="*/ 2322070 w 4630556"/>
              <a:gd name="connsiteY27" fmla="*/ 44970 h 482600"/>
              <a:gd name="connsiteX28" fmla="*/ 2479467 w 4630556"/>
              <a:gd name="connsiteY28" fmla="*/ 44970 h 482600"/>
              <a:gd name="connsiteX29" fmla="*/ 2591893 w 4630556"/>
              <a:gd name="connsiteY29" fmla="*/ 44970 h 482600"/>
              <a:gd name="connsiteX30" fmla="*/ 2689329 w 4630556"/>
              <a:gd name="connsiteY30" fmla="*/ 44970 h 482600"/>
              <a:gd name="connsiteX31" fmla="*/ 2771775 w 4630556"/>
              <a:gd name="connsiteY31" fmla="*/ 37475 h 482600"/>
              <a:gd name="connsiteX32" fmla="*/ 2861716 w 4630556"/>
              <a:gd name="connsiteY32" fmla="*/ 29980 h 482600"/>
              <a:gd name="connsiteX33" fmla="*/ 2974142 w 4630556"/>
              <a:gd name="connsiteY33" fmla="*/ 29980 h 482600"/>
              <a:gd name="connsiteX34" fmla="*/ 3086568 w 4630556"/>
              <a:gd name="connsiteY34" fmla="*/ 29980 h 482600"/>
              <a:gd name="connsiteX35" fmla="*/ 3184005 w 4630556"/>
              <a:gd name="connsiteY35" fmla="*/ 29980 h 482600"/>
              <a:gd name="connsiteX36" fmla="*/ 3281441 w 4630556"/>
              <a:gd name="connsiteY36" fmla="*/ 22485 h 482600"/>
              <a:gd name="connsiteX37" fmla="*/ 3401362 w 4630556"/>
              <a:gd name="connsiteY37" fmla="*/ 14990 h 482600"/>
              <a:gd name="connsiteX38" fmla="*/ 3528778 w 4630556"/>
              <a:gd name="connsiteY38" fmla="*/ 7495 h 482600"/>
              <a:gd name="connsiteX39" fmla="*/ 3648700 w 4630556"/>
              <a:gd name="connsiteY39" fmla="*/ 14990 h 482600"/>
              <a:gd name="connsiteX40" fmla="*/ 3753631 w 4630556"/>
              <a:gd name="connsiteY40" fmla="*/ 29980 h 482600"/>
              <a:gd name="connsiteX41" fmla="*/ 4128385 w 4630556"/>
              <a:gd name="connsiteY41" fmla="*/ 0 h 482600"/>
              <a:gd name="connsiteX42" fmla="*/ 4180851 w 4630556"/>
              <a:gd name="connsiteY42" fmla="*/ 104932 h 482600"/>
              <a:gd name="connsiteX43" fmla="*/ 4278287 w 4630556"/>
              <a:gd name="connsiteY43" fmla="*/ 22485 h 482600"/>
              <a:gd name="connsiteX44" fmla="*/ 4375722 w 4630556"/>
              <a:gd name="connsiteY44" fmla="*/ 82445 h 482600"/>
              <a:gd name="connsiteX45" fmla="*/ 4428187 w 4630556"/>
              <a:gd name="connsiteY45" fmla="*/ 7495 h 482600"/>
              <a:gd name="connsiteX46" fmla="*/ 4510633 w 4630556"/>
              <a:gd name="connsiteY46" fmla="*/ 97436 h 482600"/>
              <a:gd name="connsiteX47" fmla="*/ 4617595 w 4630556"/>
              <a:gd name="connsiteY47" fmla="*/ 42838 h 482600"/>
              <a:gd name="connsiteX48" fmla="*/ 4623060 w 4630556"/>
              <a:gd name="connsiteY48" fmla="*/ 134911 h 482600"/>
              <a:gd name="connsiteX49" fmla="*/ 4630556 w 4630556"/>
              <a:gd name="connsiteY49" fmla="*/ 224852 h 482600"/>
              <a:gd name="connsiteX50" fmla="*/ 4617595 w 4630556"/>
              <a:gd name="connsiteY50" fmla="*/ 482600 h 482600"/>
              <a:gd name="connsiteX51" fmla="*/ 0 w 4630556"/>
              <a:gd name="connsiteY51" fmla="*/ 482600 h 482600"/>
              <a:gd name="connsiteX52" fmla="*/ 0 w 4630556"/>
              <a:gd name="connsiteY52" fmla="*/ 42838 h 482600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753631 w 4630556"/>
              <a:gd name="connsiteY40" fmla="*/ 22485 h 475105"/>
              <a:gd name="connsiteX41" fmla="*/ 4083414 w 4630556"/>
              <a:gd name="connsiteY41" fmla="*/ 22485 h 475105"/>
              <a:gd name="connsiteX42" fmla="*/ 4180851 w 4630556"/>
              <a:gd name="connsiteY42" fmla="*/ 97437 h 475105"/>
              <a:gd name="connsiteX43" fmla="*/ 4278287 w 4630556"/>
              <a:gd name="connsiteY43" fmla="*/ 14990 h 475105"/>
              <a:gd name="connsiteX44" fmla="*/ 4375722 w 4630556"/>
              <a:gd name="connsiteY44" fmla="*/ 74950 h 475105"/>
              <a:gd name="connsiteX45" fmla="*/ 4428187 w 4630556"/>
              <a:gd name="connsiteY45" fmla="*/ 0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35343 h 475105"/>
              <a:gd name="connsiteX1" fmla="*/ 88536 w 4630556"/>
              <a:gd name="connsiteY1" fmla="*/ 29979 h 475105"/>
              <a:gd name="connsiteX2" fmla="*/ 155991 w 4630556"/>
              <a:gd name="connsiteY2" fmla="*/ 7494 h 475105"/>
              <a:gd name="connsiteX3" fmla="*/ 223447 w 4630556"/>
              <a:gd name="connsiteY3" fmla="*/ 0 h 475105"/>
              <a:gd name="connsiteX4" fmla="*/ 290903 w 4630556"/>
              <a:gd name="connsiteY4" fmla="*/ 0 h 475105"/>
              <a:gd name="connsiteX5" fmla="*/ 335873 w 4630556"/>
              <a:gd name="connsiteY5" fmla="*/ 29980 h 475105"/>
              <a:gd name="connsiteX6" fmla="*/ 433309 w 4630556"/>
              <a:gd name="connsiteY6" fmla="*/ 37475 h 475105"/>
              <a:gd name="connsiteX7" fmla="*/ 500765 w 4630556"/>
              <a:gd name="connsiteY7" fmla="*/ 37475 h 475105"/>
              <a:gd name="connsiteX8" fmla="*/ 568221 w 4630556"/>
              <a:gd name="connsiteY8" fmla="*/ 37475 h 475105"/>
              <a:gd name="connsiteX9" fmla="*/ 635677 w 4630556"/>
              <a:gd name="connsiteY9" fmla="*/ 37475 h 475105"/>
              <a:gd name="connsiteX10" fmla="*/ 703132 w 4630556"/>
              <a:gd name="connsiteY10" fmla="*/ 29980 h 475105"/>
              <a:gd name="connsiteX11" fmla="*/ 763093 w 4630556"/>
              <a:gd name="connsiteY11" fmla="*/ 29980 h 475105"/>
              <a:gd name="connsiteX12" fmla="*/ 838044 w 4630556"/>
              <a:gd name="connsiteY12" fmla="*/ 37475 h 475105"/>
              <a:gd name="connsiteX13" fmla="*/ 912995 w 4630556"/>
              <a:gd name="connsiteY13" fmla="*/ 29980 h 475105"/>
              <a:gd name="connsiteX14" fmla="*/ 1002936 w 4630556"/>
              <a:gd name="connsiteY14" fmla="*/ 37475 h 475105"/>
              <a:gd name="connsiteX15" fmla="*/ 1092877 w 4630556"/>
              <a:gd name="connsiteY15" fmla="*/ 37475 h 475105"/>
              <a:gd name="connsiteX16" fmla="*/ 1175323 w 4630556"/>
              <a:gd name="connsiteY16" fmla="*/ 37475 h 475105"/>
              <a:gd name="connsiteX17" fmla="*/ 1250273 w 4630556"/>
              <a:gd name="connsiteY17" fmla="*/ 37475 h 475105"/>
              <a:gd name="connsiteX18" fmla="*/ 1340214 w 4630556"/>
              <a:gd name="connsiteY18" fmla="*/ 37475 h 475105"/>
              <a:gd name="connsiteX19" fmla="*/ 1437650 w 4630556"/>
              <a:gd name="connsiteY19" fmla="*/ 29980 h 475105"/>
              <a:gd name="connsiteX20" fmla="*/ 1550077 w 4630556"/>
              <a:gd name="connsiteY20" fmla="*/ 29980 h 475105"/>
              <a:gd name="connsiteX21" fmla="*/ 1625027 w 4630556"/>
              <a:gd name="connsiteY21" fmla="*/ 29980 h 475105"/>
              <a:gd name="connsiteX22" fmla="*/ 1759939 w 4630556"/>
              <a:gd name="connsiteY22" fmla="*/ 29980 h 475105"/>
              <a:gd name="connsiteX23" fmla="*/ 1827395 w 4630556"/>
              <a:gd name="connsiteY23" fmla="*/ 37475 h 475105"/>
              <a:gd name="connsiteX24" fmla="*/ 1977296 w 4630556"/>
              <a:gd name="connsiteY24" fmla="*/ 29980 h 475105"/>
              <a:gd name="connsiteX25" fmla="*/ 2059742 w 4630556"/>
              <a:gd name="connsiteY25" fmla="*/ 29980 h 475105"/>
              <a:gd name="connsiteX26" fmla="*/ 2194654 w 4630556"/>
              <a:gd name="connsiteY26" fmla="*/ 37475 h 475105"/>
              <a:gd name="connsiteX27" fmla="*/ 2322070 w 4630556"/>
              <a:gd name="connsiteY27" fmla="*/ 37475 h 475105"/>
              <a:gd name="connsiteX28" fmla="*/ 2479467 w 4630556"/>
              <a:gd name="connsiteY28" fmla="*/ 37475 h 475105"/>
              <a:gd name="connsiteX29" fmla="*/ 2591893 w 4630556"/>
              <a:gd name="connsiteY29" fmla="*/ 37475 h 475105"/>
              <a:gd name="connsiteX30" fmla="*/ 2689329 w 4630556"/>
              <a:gd name="connsiteY30" fmla="*/ 37475 h 475105"/>
              <a:gd name="connsiteX31" fmla="*/ 2771775 w 4630556"/>
              <a:gd name="connsiteY31" fmla="*/ 29980 h 475105"/>
              <a:gd name="connsiteX32" fmla="*/ 2861716 w 4630556"/>
              <a:gd name="connsiteY32" fmla="*/ 22485 h 475105"/>
              <a:gd name="connsiteX33" fmla="*/ 2974142 w 4630556"/>
              <a:gd name="connsiteY33" fmla="*/ 22485 h 475105"/>
              <a:gd name="connsiteX34" fmla="*/ 3086568 w 4630556"/>
              <a:gd name="connsiteY34" fmla="*/ 22485 h 475105"/>
              <a:gd name="connsiteX35" fmla="*/ 3184005 w 4630556"/>
              <a:gd name="connsiteY35" fmla="*/ 22485 h 475105"/>
              <a:gd name="connsiteX36" fmla="*/ 3281441 w 4630556"/>
              <a:gd name="connsiteY36" fmla="*/ 14990 h 475105"/>
              <a:gd name="connsiteX37" fmla="*/ 3401362 w 4630556"/>
              <a:gd name="connsiteY37" fmla="*/ 7495 h 475105"/>
              <a:gd name="connsiteX38" fmla="*/ 3528778 w 4630556"/>
              <a:gd name="connsiteY38" fmla="*/ 0 h 475105"/>
              <a:gd name="connsiteX39" fmla="*/ 3648700 w 4630556"/>
              <a:gd name="connsiteY39" fmla="*/ 7495 h 475105"/>
              <a:gd name="connsiteX40" fmla="*/ 3993474 w 4630556"/>
              <a:gd name="connsiteY40" fmla="*/ 119921 h 475105"/>
              <a:gd name="connsiteX41" fmla="*/ 4083414 w 4630556"/>
              <a:gd name="connsiteY41" fmla="*/ 22485 h 475105"/>
              <a:gd name="connsiteX42" fmla="*/ 4180851 w 4630556"/>
              <a:gd name="connsiteY42" fmla="*/ 97437 h 475105"/>
              <a:gd name="connsiteX43" fmla="*/ 4278287 w 4630556"/>
              <a:gd name="connsiteY43" fmla="*/ 14990 h 475105"/>
              <a:gd name="connsiteX44" fmla="*/ 4375722 w 4630556"/>
              <a:gd name="connsiteY44" fmla="*/ 74950 h 475105"/>
              <a:gd name="connsiteX45" fmla="*/ 4428187 w 4630556"/>
              <a:gd name="connsiteY45" fmla="*/ 0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479467 w 4630556"/>
              <a:gd name="connsiteY28" fmla="*/ 52465 h 490095"/>
              <a:gd name="connsiteX29" fmla="*/ 2591893 w 4630556"/>
              <a:gd name="connsiteY29" fmla="*/ 52465 h 490095"/>
              <a:gd name="connsiteX30" fmla="*/ 2689329 w 4630556"/>
              <a:gd name="connsiteY30" fmla="*/ 52465 h 490095"/>
              <a:gd name="connsiteX31" fmla="*/ 2771775 w 4630556"/>
              <a:gd name="connsiteY31" fmla="*/ 44970 h 490095"/>
              <a:gd name="connsiteX32" fmla="*/ 2861716 w 4630556"/>
              <a:gd name="connsiteY32" fmla="*/ 37475 h 490095"/>
              <a:gd name="connsiteX33" fmla="*/ 2974142 w 4630556"/>
              <a:gd name="connsiteY33" fmla="*/ 37475 h 490095"/>
              <a:gd name="connsiteX34" fmla="*/ 3086568 w 4630556"/>
              <a:gd name="connsiteY34" fmla="*/ 37475 h 490095"/>
              <a:gd name="connsiteX35" fmla="*/ 3184005 w 4630556"/>
              <a:gd name="connsiteY35" fmla="*/ 37475 h 490095"/>
              <a:gd name="connsiteX36" fmla="*/ 3281441 w 4630556"/>
              <a:gd name="connsiteY36" fmla="*/ 29980 h 490095"/>
              <a:gd name="connsiteX37" fmla="*/ 3401362 w 4630556"/>
              <a:gd name="connsiteY37" fmla="*/ 22485 h 490095"/>
              <a:gd name="connsiteX38" fmla="*/ 3528778 w 4630556"/>
              <a:gd name="connsiteY38" fmla="*/ 14990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479467 w 4630556"/>
              <a:gd name="connsiteY28" fmla="*/ 52465 h 490095"/>
              <a:gd name="connsiteX29" fmla="*/ 2591893 w 4630556"/>
              <a:gd name="connsiteY29" fmla="*/ 52465 h 490095"/>
              <a:gd name="connsiteX30" fmla="*/ 2689329 w 4630556"/>
              <a:gd name="connsiteY30" fmla="*/ 52465 h 490095"/>
              <a:gd name="connsiteX31" fmla="*/ 2771775 w 4630556"/>
              <a:gd name="connsiteY31" fmla="*/ 44970 h 490095"/>
              <a:gd name="connsiteX32" fmla="*/ 2861716 w 4630556"/>
              <a:gd name="connsiteY32" fmla="*/ 37475 h 490095"/>
              <a:gd name="connsiteX33" fmla="*/ 2974142 w 4630556"/>
              <a:gd name="connsiteY33" fmla="*/ 37475 h 490095"/>
              <a:gd name="connsiteX34" fmla="*/ 3086568 w 4630556"/>
              <a:gd name="connsiteY34" fmla="*/ 37475 h 490095"/>
              <a:gd name="connsiteX35" fmla="*/ 3184005 w 4630556"/>
              <a:gd name="connsiteY35" fmla="*/ 37475 h 490095"/>
              <a:gd name="connsiteX36" fmla="*/ 3281441 w 4630556"/>
              <a:gd name="connsiteY36" fmla="*/ 29980 h 490095"/>
              <a:gd name="connsiteX37" fmla="*/ 3401362 w 4630556"/>
              <a:gd name="connsiteY37" fmla="*/ 22485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479467 w 4630556"/>
              <a:gd name="connsiteY28" fmla="*/ 52465 h 490095"/>
              <a:gd name="connsiteX29" fmla="*/ 2591893 w 4630556"/>
              <a:gd name="connsiteY29" fmla="*/ 52465 h 490095"/>
              <a:gd name="connsiteX30" fmla="*/ 2689329 w 4630556"/>
              <a:gd name="connsiteY30" fmla="*/ 52465 h 490095"/>
              <a:gd name="connsiteX31" fmla="*/ 2771775 w 4630556"/>
              <a:gd name="connsiteY31" fmla="*/ 44970 h 490095"/>
              <a:gd name="connsiteX32" fmla="*/ 2861716 w 4630556"/>
              <a:gd name="connsiteY32" fmla="*/ 37475 h 490095"/>
              <a:gd name="connsiteX33" fmla="*/ 2974142 w 4630556"/>
              <a:gd name="connsiteY33" fmla="*/ 37475 h 490095"/>
              <a:gd name="connsiteX34" fmla="*/ 3086568 w 4630556"/>
              <a:gd name="connsiteY34" fmla="*/ 37475 h 490095"/>
              <a:gd name="connsiteX35" fmla="*/ 3184005 w 4630556"/>
              <a:gd name="connsiteY35" fmla="*/ 37475 h 490095"/>
              <a:gd name="connsiteX36" fmla="*/ 3281441 w 4630556"/>
              <a:gd name="connsiteY36" fmla="*/ 29980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479467 w 4630556"/>
              <a:gd name="connsiteY28" fmla="*/ 52465 h 490095"/>
              <a:gd name="connsiteX29" fmla="*/ 2591893 w 4630556"/>
              <a:gd name="connsiteY29" fmla="*/ 52465 h 490095"/>
              <a:gd name="connsiteX30" fmla="*/ 2689329 w 4630556"/>
              <a:gd name="connsiteY30" fmla="*/ 52465 h 490095"/>
              <a:gd name="connsiteX31" fmla="*/ 2771775 w 4630556"/>
              <a:gd name="connsiteY31" fmla="*/ 44970 h 490095"/>
              <a:gd name="connsiteX32" fmla="*/ 2861716 w 4630556"/>
              <a:gd name="connsiteY32" fmla="*/ 37475 h 490095"/>
              <a:gd name="connsiteX33" fmla="*/ 2974142 w 4630556"/>
              <a:gd name="connsiteY33" fmla="*/ 37475 h 490095"/>
              <a:gd name="connsiteX34" fmla="*/ 3086568 w 4630556"/>
              <a:gd name="connsiteY34" fmla="*/ 37475 h 490095"/>
              <a:gd name="connsiteX35" fmla="*/ 3184005 w 4630556"/>
              <a:gd name="connsiteY35" fmla="*/ 3747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479467 w 4630556"/>
              <a:gd name="connsiteY28" fmla="*/ 52465 h 490095"/>
              <a:gd name="connsiteX29" fmla="*/ 2591893 w 4630556"/>
              <a:gd name="connsiteY29" fmla="*/ 52465 h 490095"/>
              <a:gd name="connsiteX30" fmla="*/ 2689329 w 4630556"/>
              <a:gd name="connsiteY30" fmla="*/ 52465 h 490095"/>
              <a:gd name="connsiteX31" fmla="*/ 2771775 w 4630556"/>
              <a:gd name="connsiteY31" fmla="*/ 44970 h 490095"/>
              <a:gd name="connsiteX32" fmla="*/ 2861716 w 4630556"/>
              <a:gd name="connsiteY32" fmla="*/ 37475 h 490095"/>
              <a:gd name="connsiteX33" fmla="*/ 2974142 w 4630556"/>
              <a:gd name="connsiteY33" fmla="*/ 37475 h 490095"/>
              <a:gd name="connsiteX34" fmla="*/ 3086568 w 4630556"/>
              <a:gd name="connsiteY34" fmla="*/ 37475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479467 w 4630556"/>
              <a:gd name="connsiteY28" fmla="*/ 52465 h 490095"/>
              <a:gd name="connsiteX29" fmla="*/ 2591893 w 4630556"/>
              <a:gd name="connsiteY29" fmla="*/ 52465 h 490095"/>
              <a:gd name="connsiteX30" fmla="*/ 2689329 w 4630556"/>
              <a:gd name="connsiteY30" fmla="*/ 52465 h 490095"/>
              <a:gd name="connsiteX31" fmla="*/ 2771775 w 4630556"/>
              <a:gd name="connsiteY31" fmla="*/ 44970 h 490095"/>
              <a:gd name="connsiteX32" fmla="*/ 2861716 w 4630556"/>
              <a:gd name="connsiteY32" fmla="*/ 37475 h 490095"/>
              <a:gd name="connsiteX33" fmla="*/ 2974142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479467 w 4630556"/>
              <a:gd name="connsiteY28" fmla="*/ 52465 h 490095"/>
              <a:gd name="connsiteX29" fmla="*/ 2591893 w 4630556"/>
              <a:gd name="connsiteY29" fmla="*/ 52465 h 490095"/>
              <a:gd name="connsiteX30" fmla="*/ 2689329 w 4630556"/>
              <a:gd name="connsiteY30" fmla="*/ 52465 h 490095"/>
              <a:gd name="connsiteX31" fmla="*/ 2771775 w 4630556"/>
              <a:gd name="connsiteY31" fmla="*/ 44970 h 490095"/>
              <a:gd name="connsiteX32" fmla="*/ 2861716 w 4630556"/>
              <a:gd name="connsiteY32" fmla="*/ 37475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479467 w 4630556"/>
              <a:gd name="connsiteY28" fmla="*/ 52465 h 490095"/>
              <a:gd name="connsiteX29" fmla="*/ 2591893 w 4630556"/>
              <a:gd name="connsiteY29" fmla="*/ 52465 h 490095"/>
              <a:gd name="connsiteX30" fmla="*/ 2689329 w 4630556"/>
              <a:gd name="connsiteY30" fmla="*/ 52465 h 490095"/>
              <a:gd name="connsiteX31" fmla="*/ 2771775 w 4630556"/>
              <a:gd name="connsiteY31" fmla="*/ 44970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479467 w 4630556"/>
              <a:gd name="connsiteY28" fmla="*/ 52465 h 490095"/>
              <a:gd name="connsiteX29" fmla="*/ 2591893 w 4630556"/>
              <a:gd name="connsiteY29" fmla="*/ 52465 h 490095"/>
              <a:gd name="connsiteX30" fmla="*/ 2689329 w 4630556"/>
              <a:gd name="connsiteY30" fmla="*/ 52465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479467 w 4630556"/>
              <a:gd name="connsiteY28" fmla="*/ 52465 h 490095"/>
              <a:gd name="connsiteX29" fmla="*/ 2591893 w 4630556"/>
              <a:gd name="connsiteY29" fmla="*/ 5246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479467 w 4630556"/>
              <a:gd name="connsiteY28" fmla="*/ 52465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322070 w 4630556"/>
              <a:gd name="connsiteY27" fmla="*/ 5246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194654 w 4630556"/>
              <a:gd name="connsiteY26" fmla="*/ 52465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059742 w 4630556"/>
              <a:gd name="connsiteY25" fmla="*/ 44970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1977296 w 4630556"/>
              <a:gd name="connsiteY24" fmla="*/ 44970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1827395 w 4630556"/>
              <a:gd name="connsiteY23" fmla="*/ 5246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759939 w 4630556"/>
              <a:gd name="connsiteY22" fmla="*/ 44970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625027 w 4630556"/>
              <a:gd name="connsiteY21" fmla="*/ 44970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550077 w 4630556"/>
              <a:gd name="connsiteY20" fmla="*/ 44970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437650 w 4630556"/>
              <a:gd name="connsiteY19" fmla="*/ 4497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340214 w 4630556"/>
              <a:gd name="connsiteY18" fmla="*/ 52465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250273 w 4630556"/>
              <a:gd name="connsiteY17" fmla="*/ 52465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175323 w 4630556"/>
              <a:gd name="connsiteY16" fmla="*/ 52465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092877 w 4630556"/>
              <a:gd name="connsiteY15" fmla="*/ 52465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002936 w 4630556"/>
              <a:gd name="connsiteY14" fmla="*/ 52465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912995 w 4630556"/>
              <a:gd name="connsiteY13" fmla="*/ 44970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838044 w 4630556"/>
              <a:gd name="connsiteY12" fmla="*/ 52465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763093 w 4630556"/>
              <a:gd name="connsiteY11" fmla="*/ 44970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703132 w 4630556"/>
              <a:gd name="connsiteY10" fmla="*/ 44970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635677 w 4630556"/>
              <a:gd name="connsiteY9" fmla="*/ 5246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568221 w 4630556"/>
              <a:gd name="connsiteY8" fmla="*/ 52465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500765 w 4630556"/>
              <a:gd name="connsiteY7" fmla="*/ 52465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433309 w 4630556"/>
              <a:gd name="connsiteY6" fmla="*/ 52465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335873 w 4630556"/>
              <a:gd name="connsiteY5" fmla="*/ 44970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290903 w 4630556"/>
              <a:gd name="connsiteY4" fmla="*/ 14990 h 490095"/>
              <a:gd name="connsiteX5" fmla="*/ 523250 w 4630556"/>
              <a:gd name="connsiteY5" fmla="*/ 37475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223447 w 4630556"/>
              <a:gd name="connsiteY3" fmla="*/ 14990 h 490095"/>
              <a:gd name="connsiteX4" fmla="*/ 463290 w 4630556"/>
              <a:gd name="connsiteY4" fmla="*/ 119921 h 490095"/>
              <a:gd name="connsiteX5" fmla="*/ 523250 w 4630556"/>
              <a:gd name="connsiteY5" fmla="*/ 37475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155991 w 4630556"/>
              <a:gd name="connsiteY2" fmla="*/ 22484 h 490095"/>
              <a:gd name="connsiteX3" fmla="*/ 365854 w 4630556"/>
              <a:gd name="connsiteY3" fmla="*/ 89941 h 490095"/>
              <a:gd name="connsiteX4" fmla="*/ 463290 w 4630556"/>
              <a:gd name="connsiteY4" fmla="*/ 119921 h 490095"/>
              <a:gd name="connsiteX5" fmla="*/ 523250 w 4630556"/>
              <a:gd name="connsiteY5" fmla="*/ 37475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88536 w 4630556"/>
              <a:gd name="connsiteY1" fmla="*/ 44969 h 490095"/>
              <a:gd name="connsiteX2" fmla="*/ 298397 w 4630556"/>
              <a:gd name="connsiteY2" fmla="*/ 202366 h 490095"/>
              <a:gd name="connsiteX3" fmla="*/ 365854 w 4630556"/>
              <a:gd name="connsiteY3" fmla="*/ 89941 h 490095"/>
              <a:gd name="connsiteX4" fmla="*/ 463290 w 4630556"/>
              <a:gd name="connsiteY4" fmla="*/ 119921 h 490095"/>
              <a:gd name="connsiteX5" fmla="*/ 523250 w 4630556"/>
              <a:gd name="connsiteY5" fmla="*/ 37475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200962 w 4630556"/>
              <a:gd name="connsiteY1" fmla="*/ 89939 h 490095"/>
              <a:gd name="connsiteX2" fmla="*/ 298397 w 4630556"/>
              <a:gd name="connsiteY2" fmla="*/ 202366 h 490095"/>
              <a:gd name="connsiteX3" fmla="*/ 365854 w 4630556"/>
              <a:gd name="connsiteY3" fmla="*/ 89941 h 490095"/>
              <a:gd name="connsiteX4" fmla="*/ 463290 w 4630556"/>
              <a:gd name="connsiteY4" fmla="*/ 119921 h 490095"/>
              <a:gd name="connsiteX5" fmla="*/ 523250 w 4630556"/>
              <a:gd name="connsiteY5" fmla="*/ 37475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200962 w 4630556"/>
              <a:gd name="connsiteY1" fmla="*/ 89939 h 490095"/>
              <a:gd name="connsiteX2" fmla="*/ 313387 w 4630556"/>
              <a:gd name="connsiteY2" fmla="*/ 135895 h 490095"/>
              <a:gd name="connsiteX3" fmla="*/ 365854 w 4630556"/>
              <a:gd name="connsiteY3" fmla="*/ 89941 h 490095"/>
              <a:gd name="connsiteX4" fmla="*/ 463290 w 4630556"/>
              <a:gd name="connsiteY4" fmla="*/ 119921 h 490095"/>
              <a:gd name="connsiteX5" fmla="*/ 523250 w 4630556"/>
              <a:gd name="connsiteY5" fmla="*/ 37475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200962 w 4630556"/>
              <a:gd name="connsiteY1" fmla="*/ 89939 h 490095"/>
              <a:gd name="connsiteX2" fmla="*/ 313387 w 4630556"/>
              <a:gd name="connsiteY2" fmla="*/ 135895 h 490095"/>
              <a:gd name="connsiteX3" fmla="*/ 365854 w 4630556"/>
              <a:gd name="connsiteY3" fmla="*/ 89941 h 490095"/>
              <a:gd name="connsiteX4" fmla="*/ 463290 w 4630556"/>
              <a:gd name="connsiteY4" fmla="*/ 119921 h 490095"/>
              <a:gd name="connsiteX5" fmla="*/ 545735 w 4630556"/>
              <a:gd name="connsiteY5" fmla="*/ 80758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200962 w 4630556"/>
              <a:gd name="connsiteY1" fmla="*/ 89939 h 490095"/>
              <a:gd name="connsiteX2" fmla="*/ 313387 w 4630556"/>
              <a:gd name="connsiteY2" fmla="*/ 135895 h 490095"/>
              <a:gd name="connsiteX3" fmla="*/ 403330 w 4630556"/>
              <a:gd name="connsiteY3" fmla="*/ 51295 h 490095"/>
              <a:gd name="connsiteX4" fmla="*/ 463290 w 4630556"/>
              <a:gd name="connsiteY4" fmla="*/ 119921 h 490095"/>
              <a:gd name="connsiteX5" fmla="*/ 545735 w 4630556"/>
              <a:gd name="connsiteY5" fmla="*/ 80758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230943 w 4630556"/>
              <a:gd name="connsiteY1" fmla="*/ 54385 h 490095"/>
              <a:gd name="connsiteX2" fmla="*/ 313387 w 4630556"/>
              <a:gd name="connsiteY2" fmla="*/ 135895 h 490095"/>
              <a:gd name="connsiteX3" fmla="*/ 403330 w 4630556"/>
              <a:gd name="connsiteY3" fmla="*/ 51295 h 490095"/>
              <a:gd name="connsiteX4" fmla="*/ 463290 w 4630556"/>
              <a:gd name="connsiteY4" fmla="*/ 119921 h 490095"/>
              <a:gd name="connsiteX5" fmla="*/ 545735 w 4630556"/>
              <a:gd name="connsiteY5" fmla="*/ 80758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313387 w 4630556"/>
              <a:gd name="connsiteY2" fmla="*/ 135895 h 490095"/>
              <a:gd name="connsiteX3" fmla="*/ 403330 w 4630556"/>
              <a:gd name="connsiteY3" fmla="*/ 51295 h 490095"/>
              <a:gd name="connsiteX4" fmla="*/ 463290 w 4630556"/>
              <a:gd name="connsiteY4" fmla="*/ 119921 h 490095"/>
              <a:gd name="connsiteX5" fmla="*/ 545735 w 4630556"/>
              <a:gd name="connsiteY5" fmla="*/ 80758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119921 h 490095"/>
              <a:gd name="connsiteX5" fmla="*/ 545735 w 4630556"/>
              <a:gd name="connsiteY5" fmla="*/ 80758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45735 w 4630556"/>
              <a:gd name="connsiteY5" fmla="*/ 80758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05695 w 4630556"/>
              <a:gd name="connsiteY6" fmla="*/ 179881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55598 w 4630556"/>
              <a:gd name="connsiteY8" fmla="*/ 142406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823054 w 4630556"/>
              <a:gd name="connsiteY9" fmla="*/ 37475 h 490095"/>
              <a:gd name="connsiteX10" fmla="*/ 905500 w 4630556"/>
              <a:gd name="connsiteY10" fmla="*/ 172386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823054 w 4630556"/>
              <a:gd name="connsiteY9" fmla="*/ 37475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92877 w 4630556"/>
              <a:gd name="connsiteY12" fmla="*/ 149901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823054 w 4630556"/>
              <a:gd name="connsiteY9" fmla="*/ 37475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60333 w 4630556"/>
              <a:gd name="connsiteY13" fmla="*/ 7495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823054 w 4630556"/>
              <a:gd name="connsiteY9" fmla="*/ 37475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45343 w 4630556"/>
              <a:gd name="connsiteY13" fmla="*/ 49232 h 490095"/>
              <a:gd name="connsiteX14" fmla="*/ 1220293 w 4630556"/>
              <a:gd name="connsiteY14" fmla="*/ 172386 h 490095"/>
              <a:gd name="connsiteX15" fmla="*/ 1295244 w 4630556"/>
              <a:gd name="connsiteY15" fmla="*/ 112426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823054 w 4630556"/>
              <a:gd name="connsiteY9" fmla="*/ 37475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45343 w 4630556"/>
              <a:gd name="connsiteY13" fmla="*/ 49232 h 490095"/>
              <a:gd name="connsiteX14" fmla="*/ 1220293 w 4630556"/>
              <a:gd name="connsiteY14" fmla="*/ 172386 h 490095"/>
              <a:gd name="connsiteX15" fmla="*/ 1295244 w 4630556"/>
              <a:gd name="connsiteY15" fmla="*/ 79964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823054 w 4630556"/>
              <a:gd name="connsiteY9" fmla="*/ 37475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45343 w 4630556"/>
              <a:gd name="connsiteY13" fmla="*/ 49232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62700 w 4630556"/>
              <a:gd name="connsiteY16" fmla="*/ 172386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823054 w 4630556"/>
              <a:gd name="connsiteY9" fmla="*/ 37475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45343 w 4630556"/>
              <a:gd name="connsiteY13" fmla="*/ 49232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527591 w 4630556"/>
              <a:gd name="connsiteY18" fmla="*/ 187376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823054 w 4630556"/>
              <a:gd name="connsiteY9" fmla="*/ 37475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45343 w 4630556"/>
              <a:gd name="connsiteY13" fmla="*/ 49232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823054 w 4630556"/>
              <a:gd name="connsiteY9" fmla="*/ 37475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07474 w 4630556"/>
              <a:gd name="connsiteY20" fmla="*/ 179881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27394 w 4630556"/>
              <a:gd name="connsiteY21" fmla="*/ 52465 h 490095"/>
              <a:gd name="connsiteX22" fmla="*/ 1939821 w 4630556"/>
              <a:gd name="connsiteY22" fmla="*/ 202367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27394 w 4630556"/>
              <a:gd name="connsiteY21" fmla="*/ 52465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49683 w 4630556"/>
              <a:gd name="connsiteY24" fmla="*/ 179881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79663 w 4630556"/>
              <a:gd name="connsiteY24" fmla="*/ 85585 h 490095"/>
              <a:gd name="connsiteX25" fmla="*/ 2284595 w 4630556"/>
              <a:gd name="connsiteY25" fmla="*/ 37475 h 490095"/>
              <a:gd name="connsiteX26" fmla="*/ 2389526 w 4630556"/>
              <a:gd name="connsiteY26" fmla="*/ 142406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79663 w 4630556"/>
              <a:gd name="connsiteY24" fmla="*/ 85585 h 490095"/>
              <a:gd name="connsiteX25" fmla="*/ 2284595 w 4630556"/>
              <a:gd name="connsiteY25" fmla="*/ 37475 h 490095"/>
              <a:gd name="connsiteX26" fmla="*/ 2412012 w 4630556"/>
              <a:gd name="connsiteY26" fmla="*/ 55839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87158 w 4630556"/>
              <a:gd name="connsiteY24" fmla="*/ 76310 h 490095"/>
              <a:gd name="connsiteX25" fmla="*/ 2284595 w 4630556"/>
              <a:gd name="connsiteY25" fmla="*/ 37475 h 490095"/>
              <a:gd name="connsiteX26" fmla="*/ 2412012 w 4630556"/>
              <a:gd name="connsiteY26" fmla="*/ 55839 h 490095"/>
              <a:gd name="connsiteX27" fmla="*/ 2524437 w 4630556"/>
              <a:gd name="connsiteY27" fmla="*/ 22485 h 490095"/>
              <a:gd name="connsiteX28" fmla="*/ 2651854 w 4630556"/>
              <a:gd name="connsiteY28" fmla="*/ 142406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87158 w 4630556"/>
              <a:gd name="connsiteY24" fmla="*/ 76310 h 490095"/>
              <a:gd name="connsiteX25" fmla="*/ 2284595 w 4630556"/>
              <a:gd name="connsiteY25" fmla="*/ 37475 h 490095"/>
              <a:gd name="connsiteX26" fmla="*/ 2412012 w 4630556"/>
              <a:gd name="connsiteY26" fmla="*/ 55839 h 490095"/>
              <a:gd name="connsiteX27" fmla="*/ 2524437 w 4630556"/>
              <a:gd name="connsiteY27" fmla="*/ 22485 h 490095"/>
              <a:gd name="connsiteX28" fmla="*/ 2621874 w 4630556"/>
              <a:gd name="connsiteY28" fmla="*/ 60477 h 490095"/>
              <a:gd name="connsiteX29" fmla="*/ 2756785 w 4630556"/>
              <a:gd name="connsiteY29" fmla="*/ 22485 h 490095"/>
              <a:gd name="connsiteX30" fmla="*/ 2854221 w 4630556"/>
              <a:gd name="connsiteY30" fmla="*/ 142406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87158 w 4630556"/>
              <a:gd name="connsiteY24" fmla="*/ 76310 h 490095"/>
              <a:gd name="connsiteX25" fmla="*/ 2284595 w 4630556"/>
              <a:gd name="connsiteY25" fmla="*/ 37475 h 490095"/>
              <a:gd name="connsiteX26" fmla="*/ 2412012 w 4630556"/>
              <a:gd name="connsiteY26" fmla="*/ 55839 h 490095"/>
              <a:gd name="connsiteX27" fmla="*/ 2524437 w 4630556"/>
              <a:gd name="connsiteY27" fmla="*/ 22485 h 490095"/>
              <a:gd name="connsiteX28" fmla="*/ 2621874 w 4630556"/>
              <a:gd name="connsiteY28" fmla="*/ 60477 h 490095"/>
              <a:gd name="connsiteX29" fmla="*/ 2756785 w 4630556"/>
              <a:gd name="connsiteY29" fmla="*/ 22485 h 490095"/>
              <a:gd name="connsiteX30" fmla="*/ 2839230 w 4630556"/>
              <a:gd name="connsiteY30" fmla="*/ 80573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87158 w 4630556"/>
              <a:gd name="connsiteY24" fmla="*/ 76310 h 490095"/>
              <a:gd name="connsiteX25" fmla="*/ 2284595 w 4630556"/>
              <a:gd name="connsiteY25" fmla="*/ 37475 h 490095"/>
              <a:gd name="connsiteX26" fmla="*/ 2412012 w 4630556"/>
              <a:gd name="connsiteY26" fmla="*/ 55839 h 490095"/>
              <a:gd name="connsiteX27" fmla="*/ 2524437 w 4630556"/>
              <a:gd name="connsiteY27" fmla="*/ 22485 h 490095"/>
              <a:gd name="connsiteX28" fmla="*/ 2636864 w 4630556"/>
              <a:gd name="connsiteY28" fmla="*/ 83664 h 490095"/>
              <a:gd name="connsiteX29" fmla="*/ 2756785 w 4630556"/>
              <a:gd name="connsiteY29" fmla="*/ 22485 h 490095"/>
              <a:gd name="connsiteX30" fmla="*/ 2839230 w 4630556"/>
              <a:gd name="connsiteY30" fmla="*/ 80573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87158 w 4630556"/>
              <a:gd name="connsiteY24" fmla="*/ 76310 h 490095"/>
              <a:gd name="connsiteX25" fmla="*/ 2284595 w 4630556"/>
              <a:gd name="connsiteY25" fmla="*/ 37475 h 490095"/>
              <a:gd name="connsiteX26" fmla="*/ 2412012 w 4630556"/>
              <a:gd name="connsiteY26" fmla="*/ 55839 h 490095"/>
              <a:gd name="connsiteX27" fmla="*/ 2524437 w 4630556"/>
              <a:gd name="connsiteY27" fmla="*/ 22485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87158 w 4630556"/>
              <a:gd name="connsiteY24" fmla="*/ 76310 h 490095"/>
              <a:gd name="connsiteX25" fmla="*/ 2284595 w 4630556"/>
              <a:gd name="connsiteY25" fmla="*/ 37475 h 490095"/>
              <a:gd name="connsiteX26" fmla="*/ 2427002 w 4630556"/>
              <a:gd name="connsiteY26" fmla="*/ 99122 h 490095"/>
              <a:gd name="connsiteX27" fmla="*/ 2524437 w 4630556"/>
              <a:gd name="connsiteY27" fmla="*/ 22485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87158 w 4630556"/>
              <a:gd name="connsiteY24" fmla="*/ 76310 h 490095"/>
              <a:gd name="connsiteX25" fmla="*/ 2284595 w 4630556"/>
              <a:gd name="connsiteY25" fmla="*/ 37475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57178 w 4630556"/>
              <a:gd name="connsiteY24" fmla="*/ 102589 h 490095"/>
              <a:gd name="connsiteX25" fmla="*/ 2284595 w 4630556"/>
              <a:gd name="connsiteY25" fmla="*/ 37475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157178 w 4630556"/>
              <a:gd name="connsiteY24" fmla="*/ 102589 h 490095"/>
              <a:gd name="connsiteX25" fmla="*/ 2277100 w 4630556"/>
              <a:gd name="connsiteY25" fmla="*/ 54479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202149 w 4630556"/>
              <a:gd name="connsiteY24" fmla="*/ 87131 h 490095"/>
              <a:gd name="connsiteX25" fmla="*/ 2277100 w 4630556"/>
              <a:gd name="connsiteY25" fmla="*/ 54479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2929172 w 4630556"/>
              <a:gd name="connsiteY31" fmla="*/ 22485 h 490095"/>
              <a:gd name="connsiteX32" fmla="*/ 3086569 w 4630556"/>
              <a:gd name="connsiteY32" fmla="*/ 142406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202149 w 4630556"/>
              <a:gd name="connsiteY24" fmla="*/ 87131 h 490095"/>
              <a:gd name="connsiteX25" fmla="*/ 2277100 w 4630556"/>
              <a:gd name="connsiteY25" fmla="*/ 54479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2929172 w 4630556"/>
              <a:gd name="connsiteY31" fmla="*/ 22485 h 490095"/>
              <a:gd name="connsiteX32" fmla="*/ 3124044 w 4630556"/>
              <a:gd name="connsiteY32" fmla="*/ 106852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202149 w 4630556"/>
              <a:gd name="connsiteY24" fmla="*/ 87131 h 490095"/>
              <a:gd name="connsiteX25" fmla="*/ 2277100 w 4630556"/>
              <a:gd name="connsiteY25" fmla="*/ 54479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3004123 w 4630556"/>
              <a:gd name="connsiteY31" fmla="*/ 64222 h 490095"/>
              <a:gd name="connsiteX32" fmla="*/ 3124044 w 4630556"/>
              <a:gd name="connsiteY32" fmla="*/ 106852 h 490095"/>
              <a:gd name="connsiteX33" fmla="*/ 3184005 w 4630556"/>
              <a:gd name="connsiteY33" fmla="*/ 37475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202149 w 4630556"/>
              <a:gd name="connsiteY24" fmla="*/ 87131 h 490095"/>
              <a:gd name="connsiteX25" fmla="*/ 2277100 w 4630556"/>
              <a:gd name="connsiteY25" fmla="*/ 54479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3004123 w 4630556"/>
              <a:gd name="connsiteY31" fmla="*/ 64222 h 490095"/>
              <a:gd name="connsiteX32" fmla="*/ 3124044 w 4630556"/>
              <a:gd name="connsiteY32" fmla="*/ 106852 h 490095"/>
              <a:gd name="connsiteX33" fmla="*/ 3176510 w 4630556"/>
              <a:gd name="connsiteY33" fmla="*/ 63754 h 490095"/>
              <a:gd name="connsiteX34" fmla="*/ 3273945 w 4630556"/>
              <a:gd name="connsiteY34" fmla="*/ 104931 h 490095"/>
              <a:gd name="connsiteX35" fmla="*/ 3416352 w 4630556"/>
              <a:gd name="connsiteY35" fmla="*/ 7495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202149 w 4630556"/>
              <a:gd name="connsiteY24" fmla="*/ 87131 h 490095"/>
              <a:gd name="connsiteX25" fmla="*/ 2277100 w 4630556"/>
              <a:gd name="connsiteY25" fmla="*/ 54479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3004123 w 4630556"/>
              <a:gd name="connsiteY31" fmla="*/ 64222 h 490095"/>
              <a:gd name="connsiteX32" fmla="*/ 3124044 w 4630556"/>
              <a:gd name="connsiteY32" fmla="*/ 106852 h 490095"/>
              <a:gd name="connsiteX33" fmla="*/ 3176510 w 4630556"/>
              <a:gd name="connsiteY33" fmla="*/ 63754 h 490095"/>
              <a:gd name="connsiteX34" fmla="*/ 3273945 w 4630556"/>
              <a:gd name="connsiteY34" fmla="*/ 104931 h 490095"/>
              <a:gd name="connsiteX35" fmla="*/ 3408856 w 4630556"/>
              <a:gd name="connsiteY35" fmla="*/ 69328 h 490095"/>
              <a:gd name="connsiteX36" fmla="*/ 3528779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202149 w 4630556"/>
              <a:gd name="connsiteY24" fmla="*/ 87131 h 490095"/>
              <a:gd name="connsiteX25" fmla="*/ 2277100 w 4630556"/>
              <a:gd name="connsiteY25" fmla="*/ 54479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3004123 w 4630556"/>
              <a:gd name="connsiteY31" fmla="*/ 64222 h 490095"/>
              <a:gd name="connsiteX32" fmla="*/ 3124044 w 4630556"/>
              <a:gd name="connsiteY32" fmla="*/ 106852 h 490095"/>
              <a:gd name="connsiteX33" fmla="*/ 3176510 w 4630556"/>
              <a:gd name="connsiteY33" fmla="*/ 63754 h 490095"/>
              <a:gd name="connsiteX34" fmla="*/ 3273945 w 4630556"/>
              <a:gd name="connsiteY34" fmla="*/ 104931 h 490095"/>
              <a:gd name="connsiteX35" fmla="*/ 3408856 w 4630556"/>
              <a:gd name="connsiteY35" fmla="*/ 69328 h 490095"/>
              <a:gd name="connsiteX36" fmla="*/ 3483808 w 4630556"/>
              <a:gd name="connsiteY36" fmla="*/ 97436 h 490095"/>
              <a:gd name="connsiteX37" fmla="*/ 3641205 w 4630556"/>
              <a:gd name="connsiteY37" fmla="*/ 14990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202149 w 4630556"/>
              <a:gd name="connsiteY24" fmla="*/ 87131 h 490095"/>
              <a:gd name="connsiteX25" fmla="*/ 2277100 w 4630556"/>
              <a:gd name="connsiteY25" fmla="*/ 54479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3004123 w 4630556"/>
              <a:gd name="connsiteY31" fmla="*/ 64222 h 490095"/>
              <a:gd name="connsiteX32" fmla="*/ 3124044 w 4630556"/>
              <a:gd name="connsiteY32" fmla="*/ 106852 h 490095"/>
              <a:gd name="connsiteX33" fmla="*/ 3176510 w 4630556"/>
              <a:gd name="connsiteY33" fmla="*/ 63754 h 490095"/>
              <a:gd name="connsiteX34" fmla="*/ 3273945 w 4630556"/>
              <a:gd name="connsiteY34" fmla="*/ 104931 h 490095"/>
              <a:gd name="connsiteX35" fmla="*/ 3408856 w 4630556"/>
              <a:gd name="connsiteY35" fmla="*/ 69328 h 490095"/>
              <a:gd name="connsiteX36" fmla="*/ 3483808 w 4630556"/>
              <a:gd name="connsiteY36" fmla="*/ 97436 h 490095"/>
              <a:gd name="connsiteX37" fmla="*/ 3648700 w 4630556"/>
              <a:gd name="connsiteY37" fmla="*/ 42815 h 490095"/>
              <a:gd name="connsiteX38" fmla="*/ 3798601 w 4630556"/>
              <a:gd name="connsiteY38" fmla="*/ 82446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202149 w 4630556"/>
              <a:gd name="connsiteY24" fmla="*/ 87131 h 490095"/>
              <a:gd name="connsiteX25" fmla="*/ 2277100 w 4630556"/>
              <a:gd name="connsiteY25" fmla="*/ 54479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3004123 w 4630556"/>
              <a:gd name="connsiteY31" fmla="*/ 64222 h 490095"/>
              <a:gd name="connsiteX32" fmla="*/ 3124044 w 4630556"/>
              <a:gd name="connsiteY32" fmla="*/ 106852 h 490095"/>
              <a:gd name="connsiteX33" fmla="*/ 3176510 w 4630556"/>
              <a:gd name="connsiteY33" fmla="*/ 63754 h 490095"/>
              <a:gd name="connsiteX34" fmla="*/ 3273945 w 4630556"/>
              <a:gd name="connsiteY34" fmla="*/ 104931 h 490095"/>
              <a:gd name="connsiteX35" fmla="*/ 3408856 w 4630556"/>
              <a:gd name="connsiteY35" fmla="*/ 69328 h 490095"/>
              <a:gd name="connsiteX36" fmla="*/ 3483808 w 4630556"/>
              <a:gd name="connsiteY36" fmla="*/ 97436 h 490095"/>
              <a:gd name="connsiteX37" fmla="*/ 3648700 w 4630556"/>
              <a:gd name="connsiteY37" fmla="*/ 42815 h 490095"/>
              <a:gd name="connsiteX38" fmla="*/ 3716155 w 4630556"/>
              <a:gd name="connsiteY38" fmla="*/ 90175 h 490095"/>
              <a:gd name="connsiteX39" fmla="*/ 3881047 w 4630556"/>
              <a:gd name="connsiteY39" fmla="*/ 0 h 490095"/>
              <a:gd name="connsiteX40" fmla="*/ 3993474 w 4630556"/>
              <a:gd name="connsiteY40" fmla="*/ 134911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50333 h 490095"/>
              <a:gd name="connsiteX1" fmla="*/ 185973 w 4630556"/>
              <a:gd name="connsiteY1" fmla="*/ 65206 h 490095"/>
              <a:gd name="connsiteX2" fmla="*/ 298396 w 4630556"/>
              <a:gd name="connsiteY2" fmla="*/ 95703 h 490095"/>
              <a:gd name="connsiteX3" fmla="*/ 403330 w 4630556"/>
              <a:gd name="connsiteY3" fmla="*/ 51295 h 490095"/>
              <a:gd name="connsiteX4" fmla="*/ 463290 w 4630556"/>
              <a:gd name="connsiteY4" fmla="*/ 90550 h 490095"/>
              <a:gd name="connsiteX5" fmla="*/ 553230 w 4630556"/>
              <a:gd name="connsiteY5" fmla="*/ 54479 h 490095"/>
              <a:gd name="connsiteX6" fmla="*/ 620685 w 4630556"/>
              <a:gd name="connsiteY6" fmla="*/ 84039 h 490095"/>
              <a:gd name="connsiteX7" fmla="*/ 680647 w 4630556"/>
              <a:gd name="connsiteY7" fmla="*/ 59960 h 490095"/>
              <a:gd name="connsiteX8" fmla="*/ 763093 w 4630556"/>
              <a:gd name="connsiteY8" fmla="*/ 97577 h 490095"/>
              <a:gd name="connsiteX9" fmla="*/ 793074 w 4630556"/>
              <a:gd name="connsiteY9" fmla="*/ 46750 h 490095"/>
              <a:gd name="connsiteX10" fmla="*/ 883015 w 4630556"/>
              <a:gd name="connsiteY10" fmla="*/ 76544 h 490095"/>
              <a:gd name="connsiteX11" fmla="*/ 957965 w 4630556"/>
              <a:gd name="connsiteY11" fmla="*/ 52465 h 490095"/>
              <a:gd name="connsiteX12" fmla="*/ 1077887 w 4630556"/>
              <a:gd name="connsiteY12" fmla="*/ 78793 h 490095"/>
              <a:gd name="connsiteX13" fmla="*/ 1152838 w 4630556"/>
              <a:gd name="connsiteY13" fmla="*/ 55415 h 490095"/>
              <a:gd name="connsiteX14" fmla="*/ 1205302 w 4630556"/>
              <a:gd name="connsiteY14" fmla="*/ 98186 h 490095"/>
              <a:gd name="connsiteX15" fmla="*/ 1295244 w 4630556"/>
              <a:gd name="connsiteY15" fmla="*/ 79964 h 490095"/>
              <a:gd name="connsiteX16" fmla="*/ 1392680 w 4630556"/>
              <a:gd name="connsiteY16" fmla="*/ 99732 h 490095"/>
              <a:gd name="connsiteX17" fmla="*/ 1445146 w 4630556"/>
              <a:gd name="connsiteY17" fmla="*/ 59960 h 490095"/>
              <a:gd name="connsiteX18" fmla="*/ 1497611 w 4630556"/>
              <a:gd name="connsiteY18" fmla="*/ 110084 h 490095"/>
              <a:gd name="connsiteX19" fmla="*/ 1632523 w 4630556"/>
              <a:gd name="connsiteY19" fmla="*/ 74950 h 490095"/>
              <a:gd name="connsiteX20" fmla="*/ 1714969 w 4630556"/>
              <a:gd name="connsiteY20" fmla="*/ 102589 h 490095"/>
              <a:gd name="connsiteX21" fmla="*/ 1834889 w 4630556"/>
              <a:gd name="connsiteY21" fmla="*/ 67923 h 490095"/>
              <a:gd name="connsiteX22" fmla="*/ 1917336 w 4630556"/>
              <a:gd name="connsiteY22" fmla="*/ 89521 h 490095"/>
              <a:gd name="connsiteX23" fmla="*/ 2022267 w 4630556"/>
              <a:gd name="connsiteY23" fmla="*/ 67455 h 490095"/>
              <a:gd name="connsiteX24" fmla="*/ 2202149 w 4630556"/>
              <a:gd name="connsiteY24" fmla="*/ 87131 h 490095"/>
              <a:gd name="connsiteX25" fmla="*/ 2277100 w 4630556"/>
              <a:gd name="connsiteY25" fmla="*/ 54479 h 490095"/>
              <a:gd name="connsiteX26" fmla="*/ 2427002 w 4630556"/>
              <a:gd name="connsiteY26" fmla="*/ 99122 h 490095"/>
              <a:gd name="connsiteX27" fmla="*/ 2509447 w 4630556"/>
              <a:gd name="connsiteY27" fmla="*/ 58039 h 490095"/>
              <a:gd name="connsiteX28" fmla="*/ 2636864 w 4630556"/>
              <a:gd name="connsiteY28" fmla="*/ 83664 h 490095"/>
              <a:gd name="connsiteX29" fmla="*/ 2719310 w 4630556"/>
              <a:gd name="connsiteY29" fmla="*/ 53402 h 490095"/>
              <a:gd name="connsiteX30" fmla="*/ 2839230 w 4630556"/>
              <a:gd name="connsiteY30" fmla="*/ 80573 h 490095"/>
              <a:gd name="connsiteX31" fmla="*/ 3004123 w 4630556"/>
              <a:gd name="connsiteY31" fmla="*/ 64222 h 490095"/>
              <a:gd name="connsiteX32" fmla="*/ 3124044 w 4630556"/>
              <a:gd name="connsiteY32" fmla="*/ 106852 h 490095"/>
              <a:gd name="connsiteX33" fmla="*/ 3176510 w 4630556"/>
              <a:gd name="connsiteY33" fmla="*/ 63754 h 490095"/>
              <a:gd name="connsiteX34" fmla="*/ 3273945 w 4630556"/>
              <a:gd name="connsiteY34" fmla="*/ 104931 h 490095"/>
              <a:gd name="connsiteX35" fmla="*/ 3408856 w 4630556"/>
              <a:gd name="connsiteY35" fmla="*/ 69328 h 490095"/>
              <a:gd name="connsiteX36" fmla="*/ 3483808 w 4630556"/>
              <a:gd name="connsiteY36" fmla="*/ 97436 h 490095"/>
              <a:gd name="connsiteX37" fmla="*/ 3648700 w 4630556"/>
              <a:gd name="connsiteY37" fmla="*/ 42815 h 490095"/>
              <a:gd name="connsiteX38" fmla="*/ 3716155 w 4630556"/>
              <a:gd name="connsiteY38" fmla="*/ 90175 h 490095"/>
              <a:gd name="connsiteX39" fmla="*/ 3881047 w 4630556"/>
              <a:gd name="connsiteY39" fmla="*/ 0 h 490095"/>
              <a:gd name="connsiteX40" fmla="*/ 3993474 w 4630556"/>
              <a:gd name="connsiteY40" fmla="*/ 74623 h 490095"/>
              <a:gd name="connsiteX41" fmla="*/ 4083414 w 4630556"/>
              <a:gd name="connsiteY41" fmla="*/ 37475 h 490095"/>
              <a:gd name="connsiteX42" fmla="*/ 4180851 w 4630556"/>
              <a:gd name="connsiteY42" fmla="*/ 112427 h 490095"/>
              <a:gd name="connsiteX43" fmla="*/ 4278287 w 4630556"/>
              <a:gd name="connsiteY43" fmla="*/ 29980 h 490095"/>
              <a:gd name="connsiteX44" fmla="*/ 4375722 w 4630556"/>
              <a:gd name="connsiteY44" fmla="*/ 89940 h 490095"/>
              <a:gd name="connsiteX45" fmla="*/ 4428187 w 4630556"/>
              <a:gd name="connsiteY45" fmla="*/ 14990 h 490095"/>
              <a:gd name="connsiteX46" fmla="*/ 4510633 w 4630556"/>
              <a:gd name="connsiteY46" fmla="*/ 104931 h 490095"/>
              <a:gd name="connsiteX47" fmla="*/ 4617595 w 4630556"/>
              <a:gd name="connsiteY47" fmla="*/ 50333 h 490095"/>
              <a:gd name="connsiteX48" fmla="*/ 4623060 w 4630556"/>
              <a:gd name="connsiteY48" fmla="*/ 142406 h 490095"/>
              <a:gd name="connsiteX49" fmla="*/ 4630556 w 4630556"/>
              <a:gd name="connsiteY49" fmla="*/ 232347 h 490095"/>
              <a:gd name="connsiteX50" fmla="*/ 4617595 w 4630556"/>
              <a:gd name="connsiteY50" fmla="*/ 490095 h 490095"/>
              <a:gd name="connsiteX51" fmla="*/ 0 w 4630556"/>
              <a:gd name="connsiteY51" fmla="*/ 490095 h 490095"/>
              <a:gd name="connsiteX52" fmla="*/ 0 w 4630556"/>
              <a:gd name="connsiteY52" fmla="*/ 50333 h 490095"/>
              <a:gd name="connsiteX0" fmla="*/ 0 w 4630556"/>
              <a:gd name="connsiteY0" fmla="*/ 35343 h 475105"/>
              <a:gd name="connsiteX1" fmla="*/ 185973 w 4630556"/>
              <a:gd name="connsiteY1" fmla="*/ 50216 h 475105"/>
              <a:gd name="connsiteX2" fmla="*/ 298396 w 4630556"/>
              <a:gd name="connsiteY2" fmla="*/ 80713 h 475105"/>
              <a:gd name="connsiteX3" fmla="*/ 403330 w 4630556"/>
              <a:gd name="connsiteY3" fmla="*/ 36305 h 475105"/>
              <a:gd name="connsiteX4" fmla="*/ 463290 w 4630556"/>
              <a:gd name="connsiteY4" fmla="*/ 75560 h 475105"/>
              <a:gd name="connsiteX5" fmla="*/ 553230 w 4630556"/>
              <a:gd name="connsiteY5" fmla="*/ 39489 h 475105"/>
              <a:gd name="connsiteX6" fmla="*/ 620685 w 4630556"/>
              <a:gd name="connsiteY6" fmla="*/ 69049 h 475105"/>
              <a:gd name="connsiteX7" fmla="*/ 680647 w 4630556"/>
              <a:gd name="connsiteY7" fmla="*/ 44970 h 475105"/>
              <a:gd name="connsiteX8" fmla="*/ 763093 w 4630556"/>
              <a:gd name="connsiteY8" fmla="*/ 82587 h 475105"/>
              <a:gd name="connsiteX9" fmla="*/ 793074 w 4630556"/>
              <a:gd name="connsiteY9" fmla="*/ 31760 h 475105"/>
              <a:gd name="connsiteX10" fmla="*/ 883015 w 4630556"/>
              <a:gd name="connsiteY10" fmla="*/ 61554 h 475105"/>
              <a:gd name="connsiteX11" fmla="*/ 957965 w 4630556"/>
              <a:gd name="connsiteY11" fmla="*/ 37475 h 475105"/>
              <a:gd name="connsiteX12" fmla="*/ 1077887 w 4630556"/>
              <a:gd name="connsiteY12" fmla="*/ 63803 h 475105"/>
              <a:gd name="connsiteX13" fmla="*/ 1152838 w 4630556"/>
              <a:gd name="connsiteY13" fmla="*/ 40425 h 475105"/>
              <a:gd name="connsiteX14" fmla="*/ 1205302 w 4630556"/>
              <a:gd name="connsiteY14" fmla="*/ 83196 h 475105"/>
              <a:gd name="connsiteX15" fmla="*/ 1295244 w 4630556"/>
              <a:gd name="connsiteY15" fmla="*/ 64974 h 475105"/>
              <a:gd name="connsiteX16" fmla="*/ 1392680 w 4630556"/>
              <a:gd name="connsiteY16" fmla="*/ 84742 h 475105"/>
              <a:gd name="connsiteX17" fmla="*/ 1445146 w 4630556"/>
              <a:gd name="connsiteY17" fmla="*/ 44970 h 475105"/>
              <a:gd name="connsiteX18" fmla="*/ 1497611 w 4630556"/>
              <a:gd name="connsiteY18" fmla="*/ 95094 h 475105"/>
              <a:gd name="connsiteX19" fmla="*/ 1632523 w 4630556"/>
              <a:gd name="connsiteY19" fmla="*/ 59960 h 475105"/>
              <a:gd name="connsiteX20" fmla="*/ 1714969 w 4630556"/>
              <a:gd name="connsiteY20" fmla="*/ 87599 h 475105"/>
              <a:gd name="connsiteX21" fmla="*/ 1834889 w 4630556"/>
              <a:gd name="connsiteY21" fmla="*/ 52933 h 475105"/>
              <a:gd name="connsiteX22" fmla="*/ 1917336 w 4630556"/>
              <a:gd name="connsiteY22" fmla="*/ 74531 h 475105"/>
              <a:gd name="connsiteX23" fmla="*/ 2022267 w 4630556"/>
              <a:gd name="connsiteY23" fmla="*/ 52465 h 475105"/>
              <a:gd name="connsiteX24" fmla="*/ 2202149 w 4630556"/>
              <a:gd name="connsiteY24" fmla="*/ 72141 h 475105"/>
              <a:gd name="connsiteX25" fmla="*/ 2277100 w 4630556"/>
              <a:gd name="connsiteY25" fmla="*/ 39489 h 475105"/>
              <a:gd name="connsiteX26" fmla="*/ 2427002 w 4630556"/>
              <a:gd name="connsiteY26" fmla="*/ 84132 h 475105"/>
              <a:gd name="connsiteX27" fmla="*/ 2509447 w 4630556"/>
              <a:gd name="connsiteY27" fmla="*/ 43049 h 475105"/>
              <a:gd name="connsiteX28" fmla="*/ 2636864 w 4630556"/>
              <a:gd name="connsiteY28" fmla="*/ 68674 h 475105"/>
              <a:gd name="connsiteX29" fmla="*/ 2719310 w 4630556"/>
              <a:gd name="connsiteY29" fmla="*/ 38412 h 475105"/>
              <a:gd name="connsiteX30" fmla="*/ 2839230 w 4630556"/>
              <a:gd name="connsiteY30" fmla="*/ 65583 h 475105"/>
              <a:gd name="connsiteX31" fmla="*/ 3004123 w 4630556"/>
              <a:gd name="connsiteY31" fmla="*/ 49232 h 475105"/>
              <a:gd name="connsiteX32" fmla="*/ 3124044 w 4630556"/>
              <a:gd name="connsiteY32" fmla="*/ 91862 h 475105"/>
              <a:gd name="connsiteX33" fmla="*/ 3176510 w 4630556"/>
              <a:gd name="connsiteY33" fmla="*/ 48764 h 475105"/>
              <a:gd name="connsiteX34" fmla="*/ 3273945 w 4630556"/>
              <a:gd name="connsiteY34" fmla="*/ 89941 h 475105"/>
              <a:gd name="connsiteX35" fmla="*/ 3408856 w 4630556"/>
              <a:gd name="connsiteY35" fmla="*/ 54338 h 475105"/>
              <a:gd name="connsiteX36" fmla="*/ 3483808 w 4630556"/>
              <a:gd name="connsiteY36" fmla="*/ 82446 h 475105"/>
              <a:gd name="connsiteX37" fmla="*/ 3648700 w 4630556"/>
              <a:gd name="connsiteY37" fmla="*/ 27825 h 475105"/>
              <a:gd name="connsiteX38" fmla="*/ 3716155 w 4630556"/>
              <a:gd name="connsiteY38" fmla="*/ 75185 h 475105"/>
              <a:gd name="connsiteX39" fmla="*/ 3828581 w 4630556"/>
              <a:gd name="connsiteY39" fmla="*/ 40660 h 475105"/>
              <a:gd name="connsiteX40" fmla="*/ 3993474 w 4630556"/>
              <a:gd name="connsiteY40" fmla="*/ 59633 h 475105"/>
              <a:gd name="connsiteX41" fmla="*/ 4083414 w 4630556"/>
              <a:gd name="connsiteY41" fmla="*/ 22485 h 475105"/>
              <a:gd name="connsiteX42" fmla="*/ 4180851 w 4630556"/>
              <a:gd name="connsiteY42" fmla="*/ 97437 h 475105"/>
              <a:gd name="connsiteX43" fmla="*/ 4278287 w 4630556"/>
              <a:gd name="connsiteY43" fmla="*/ 14990 h 475105"/>
              <a:gd name="connsiteX44" fmla="*/ 4375722 w 4630556"/>
              <a:gd name="connsiteY44" fmla="*/ 74950 h 475105"/>
              <a:gd name="connsiteX45" fmla="*/ 4428187 w 4630556"/>
              <a:gd name="connsiteY45" fmla="*/ 0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35343 h 475105"/>
              <a:gd name="connsiteX1" fmla="*/ 185973 w 4630556"/>
              <a:gd name="connsiteY1" fmla="*/ 50216 h 475105"/>
              <a:gd name="connsiteX2" fmla="*/ 298396 w 4630556"/>
              <a:gd name="connsiteY2" fmla="*/ 80713 h 475105"/>
              <a:gd name="connsiteX3" fmla="*/ 403330 w 4630556"/>
              <a:gd name="connsiteY3" fmla="*/ 36305 h 475105"/>
              <a:gd name="connsiteX4" fmla="*/ 463290 w 4630556"/>
              <a:gd name="connsiteY4" fmla="*/ 75560 h 475105"/>
              <a:gd name="connsiteX5" fmla="*/ 553230 w 4630556"/>
              <a:gd name="connsiteY5" fmla="*/ 39489 h 475105"/>
              <a:gd name="connsiteX6" fmla="*/ 620685 w 4630556"/>
              <a:gd name="connsiteY6" fmla="*/ 69049 h 475105"/>
              <a:gd name="connsiteX7" fmla="*/ 680647 w 4630556"/>
              <a:gd name="connsiteY7" fmla="*/ 44970 h 475105"/>
              <a:gd name="connsiteX8" fmla="*/ 763093 w 4630556"/>
              <a:gd name="connsiteY8" fmla="*/ 82587 h 475105"/>
              <a:gd name="connsiteX9" fmla="*/ 793074 w 4630556"/>
              <a:gd name="connsiteY9" fmla="*/ 31760 h 475105"/>
              <a:gd name="connsiteX10" fmla="*/ 883015 w 4630556"/>
              <a:gd name="connsiteY10" fmla="*/ 61554 h 475105"/>
              <a:gd name="connsiteX11" fmla="*/ 957965 w 4630556"/>
              <a:gd name="connsiteY11" fmla="*/ 37475 h 475105"/>
              <a:gd name="connsiteX12" fmla="*/ 1077887 w 4630556"/>
              <a:gd name="connsiteY12" fmla="*/ 63803 h 475105"/>
              <a:gd name="connsiteX13" fmla="*/ 1152838 w 4630556"/>
              <a:gd name="connsiteY13" fmla="*/ 40425 h 475105"/>
              <a:gd name="connsiteX14" fmla="*/ 1205302 w 4630556"/>
              <a:gd name="connsiteY14" fmla="*/ 83196 h 475105"/>
              <a:gd name="connsiteX15" fmla="*/ 1295244 w 4630556"/>
              <a:gd name="connsiteY15" fmla="*/ 64974 h 475105"/>
              <a:gd name="connsiteX16" fmla="*/ 1392680 w 4630556"/>
              <a:gd name="connsiteY16" fmla="*/ 84742 h 475105"/>
              <a:gd name="connsiteX17" fmla="*/ 1445146 w 4630556"/>
              <a:gd name="connsiteY17" fmla="*/ 44970 h 475105"/>
              <a:gd name="connsiteX18" fmla="*/ 1497611 w 4630556"/>
              <a:gd name="connsiteY18" fmla="*/ 95094 h 475105"/>
              <a:gd name="connsiteX19" fmla="*/ 1632523 w 4630556"/>
              <a:gd name="connsiteY19" fmla="*/ 59960 h 475105"/>
              <a:gd name="connsiteX20" fmla="*/ 1714969 w 4630556"/>
              <a:gd name="connsiteY20" fmla="*/ 87599 h 475105"/>
              <a:gd name="connsiteX21" fmla="*/ 1834889 w 4630556"/>
              <a:gd name="connsiteY21" fmla="*/ 52933 h 475105"/>
              <a:gd name="connsiteX22" fmla="*/ 1917336 w 4630556"/>
              <a:gd name="connsiteY22" fmla="*/ 74531 h 475105"/>
              <a:gd name="connsiteX23" fmla="*/ 2022267 w 4630556"/>
              <a:gd name="connsiteY23" fmla="*/ 52465 h 475105"/>
              <a:gd name="connsiteX24" fmla="*/ 2202149 w 4630556"/>
              <a:gd name="connsiteY24" fmla="*/ 72141 h 475105"/>
              <a:gd name="connsiteX25" fmla="*/ 2277100 w 4630556"/>
              <a:gd name="connsiteY25" fmla="*/ 39489 h 475105"/>
              <a:gd name="connsiteX26" fmla="*/ 2427002 w 4630556"/>
              <a:gd name="connsiteY26" fmla="*/ 84132 h 475105"/>
              <a:gd name="connsiteX27" fmla="*/ 2509447 w 4630556"/>
              <a:gd name="connsiteY27" fmla="*/ 43049 h 475105"/>
              <a:gd name="connsiteX28" fmla="*/ 2636864 w 4630556"/>
              <a:gd name="connsiteY28" fmla="*/ 68674 h 475105"/>
              <a:gd name="connsiteX29" fmla="*/ 2719310 w 4630556"/>
              <a:gd name="connsiteY29" fmla="*/ 38412 h 475105"/>
              <a:gd name="connsiteX30" fmla="*/ 2839230 w 4630556"/>
              <a:gd name="connsiteY30" fmla="*/ 65583 h 475105"/>
              <a:gd name="connsiteX31" fmla="*/ 3004123 w 4630556"/>
              <a:gd name="connsiteY31" fmla="*/ 49232 h 475105"/>
              <a:gd name="connsiteX32" fmla="*/ 3124044 w 4630556"/>
              <a:gd name="connsiteY32" fmla="*/ 91862 h 475105"/>
              <a:gd name="connsiteX33" fmla="*/ 3176510 w 4630556"/>
              <a:gd name="connsiteY33" fmla="*/ 48764 h 475105"/>
              <a:gd name="connsiteX34" fmla="*/ 3273945 w 4630556"/>
              <a:gd name="connsiteY34" fmla="*/ 89941 h 475105"/>
              <a:gd name="connsiteX35" fmla="*/ 3408856 w 4630556"/>
              <a:gd name="connsiteY35" fmla="*/ 54338 h 475105"/>
              <a:gd name="connsiteX36" fmla="*/ 3483808 w 4630556"/>
              <a:gd name="connsiteY36" fmla="*/ 82446 h 475105"/>
              <a:gd name="connsiteX37" fmla="*/ 3648700 w 4630556"/>
              <a:gd name="connsiteY37" fmla="*/ 27825 h 475105"/>
              <a:gd name="connsiteX38" fmla="*/ 3716155 w 4630556"/>
              <a:gd name="connsiteY38" fmla="*/ 75185 h 475105"/>
              <a:gd name="connsiteX39" fmla="*/ 3828581 w 4630556"/>
              <a:gd name="connsiteY39" fmla="*/ 40660 h 475105"/>
              <a:gd name="connsiteX40" fmla="*/ 3993474 w 4630556"/>
              <a:gd name="connsiteY40" fmla="*/ 59633 h 475105"/>
              <a:gd name="connsiteX41" fmla="*/ 4083414 w 4630556"/>
              <a:gd name="connsiteY41" fmla="*/ 22485 h 475105"/>
              <a:gd name="connsiteX42" fmla="*/ 4188346 w 4630556"/>
              <a:gd name="connsiteY42" fmla="*/ 72704 h 475105"/>
              <a:gd name="connsiteX43" fmla="*/ 4278287 w 4630556"/>
              <a:gd name="connsiteY43" fmla="*/ 14990 h 475105"/>
              <a:gd name="connsiteX44" fmla="*/ 4375722 w 4630556"/>
              <a:gd name="connsiteY44" fmla="*/ 74950 h 475105"/>
              <a:gd name="connsiteX45" fmla="*/ 4428187 w 4630556"/>
              <a:gd name="connsiteY45" fmla="*/ 0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35343 h 475105"/>
              <a:gd name="connsiteX1" fmla="*/ 185973 w 4630556"/>
              <a:gd name="connsiteY1" fmla="*/ 50216 h 475105"/>
              <a:gd name="connsiteX2" fmla="*/ 298396 w 4630556"/>
              <a:gd name="connsiteY2" fmla="*/ 80713 h 475105"/>
              <a:gd name="connsiteX3" fmla="*/ 403330 w 4630556"/>
              <a:gd name="connsiteY3" fmla="*/ 36305 h 475105"/>
              <a:gd name="connsiteX4" fmla="*/ 463290 w 4630556"/>
              <a:gd name="connsiteY4" fmla="*/ 75560 h 475105"/>
              <a:gd name="connsiteX5" fmla="*/ 553230 w 4630556"/>
              <a:gd name="connsiteY5" fmla="*/ 39489 h 475105"/>
              <a:gd name="connsiteX6" fmla="*/ 620685 w 4630556"/>
              <a:gd name="connsiteY6" fmla="*/ 69049 h 475105"/>
              <a:gd name="connsiteX7" fmla="*/ 680647 w 4630556"/>
              <a:gd name="connsiteY7" fmla="*/ 44970 h 475105"/>
              <a:gd name="connsiteX8" fmla="*/ 763093 w 4630556"/>
              <a:gd name="connsiteY8" fmla="*/ 82587 h 475105"/>
              <a:gd name="connsiteX9" fmla="*/ 793074 w 4630556"/>
              <a:gd name="connsiteY9" fmla="*/ 31760 h 475105"/>
              <a:gd name="connsiteX10" fmla="*/ 883015 w 4630556"/>
              <a:gd name="connsiteY10" fmla="*/ 61554 h 475105"/>
              <a:gd name="connsiteX11" fmla="*/ 957965 w 4630556"/>
              <a:gd name="connsiteY11" fmla="*/ 37475 h 475105"/>
              <a:gd name="connsiteX12" fmla="*/ 1077887 w 4630556"/>
              <a:gd name="connsiteY12" fmla="*/ 63803 h 475105"/>
              <a:gd name="connsiteX13" fmla="*/ 1152838 w 4630556"/>
              <a:gd name="connsiteY13" fmla="*/ 40425 h 475105"/>
              <a:gd name="connsiteX14" fmla="*/ 1205302 w 4630556"/>
              <a:gd name="connsiteY14" fmla="*/ 83196 h 475105"/>
              <a:gd name="connsiteX15" fmla="*/ 1295244 w 4630556"/>
              <a:gd name="connsiteY15" fmla="*/ 64974 h 475105"/>
              <a:gd name="connsiteX16" fmla="*/ 1392680 w 4630556"/>
              <a:gd name="connsiteY16" fmla="*/ 84742 h 475105"/>
              <a:gd name="connsiteX17" fmla="*/ 1445146 w 4630556"/>
              <a:gd name="connsiteY17" fmla="*/ 44970 h 475105"/>
              <a:gd name="connsiteX18" fmla="*/ 1497611 w 4630556"/>
              <a:gd name="connsiteY18" fmla="*/ 95094 h 475105"/>
              <a:gd name="connsiteX19" fmla="*/ 1632523 w 4630556"/>
              <a:gd name="connsiteY19" fmla="*/ 59960 h 475105"/>
              <a:gd name="connsiteX20" fmla="*/ 1714969 w 4630556"/>
              <a:gd name="connsiteY20" fmla="*/ 87599 h 475105"/>
              <a:gd name="connsiteX21" fmla="*/ 1834889 w 4630556"/>
              <a:gd name="connsiteY21" fmla="*/ 52933 h 475105"/>
              <a:gd name="connsiteX22" fmla="*/ 1917336 w 4630556"/>
              <a:gd name="connsiteY22" fmla="*/ 74531 h 475105"/>
              <a:gd name="connsiteX23" fmla="*/ 2022267 w 4630556"/>
              <a:gd name="connsiteY23" fmla="*/ 52465 h 475105"/>
              <a:gd name="connsiteX24" fmla="*/ 2202149 w 4630556"/>
              <a:gd name="connsiteY24" fmla="*/ 72141 h 475105"/>
              <a:gd name="connsiteX25" fmla="*/ 2277100 w 4630556"/>
              <a:gd name="connsiteY25" fmla="*/ 39489 h 475105"/>
              <a:gd name="connsiteX26" fmla="*/ 2427002 w 4630556"/>
              <a:gd name="connsiteY26" fmla="*/ 84132 h 475105"/>
              <a:gd name="connsiteX27" fmla="*/ 2509447 w 4630556"/>
              <a:gd name="connsiteY27" fmla="*/ 43049 h 475105"/>
              <a:gd name="connsiteX28" fmla="*/ 2636864 w 4630556"/>
              <a:gd name="connsiteY28" fmla="*/ 68674 h 475105"/>
              <a:gd name="connsiteX29" fmla="*/ 2719310 w 4630556"/>
              <a:gd name="connsiteY29" fmla="*/ 38412 h 475105"/>
              <a:gd name="connsiteX30" fmla="*/ 2839230 w 4630556"/>
              <a:gd name="connsiteY30" fmla="*/ 65583 h 475105"/>
              <a:gd name="connsiteX31" fmla="*/ 3004123 w 4630556"/>
              <a:gd name="connsiteY31" fmla="*/ 49232 h 475105"/>
              <a:gd name="connsiteX32" fmla="*/ 3124044 w 4630556"/>
              <a:gd name="connsiteY32" fmla="*/ 91862 h 475105"/>
              <a:gd name="connsiteX33" fmla="*/ 3176510 w 4630556"/>
              <a:gd name="connsiteY33" fmla="*/ 48764 h 475105"/>
              <a:gd name="connsiteX34" fmla="*/ 3273945 w 4630556"/>
              <a:gd name="connsiteY34" fmla="*/ 89941 h 475105"/>
              <a:gd name="connsiteX35" fmla="*/ 3408856 w 4630556"/>
              <a:gd name="connsiteY35" fmla="*/ 54338 h 475105"/>
              <a:gd name="connsiteX36" fmla="*/ 3483808 w 4630556"/>
              <a:gd name="connsiteY36" fmla="*/ 82446 h 475105"/>
              <a:gd name="connsiteX37" fmla="*/ 3648700 w 4630556"/>
              <a:gd name="connsiteY37" fmla="*/ 27825 h 475105"/>
              <a:gd name="connsiteX38" fmla="*/ 3716155 w 4630556"/>
              <a:gd name="connsiteY38" fmla="*/ 75185 h 475105"/>
              <a:gd name="connsiteX39" fmla="*/ 3828581 w 4630556"/>
              <a:gd name="connsiteY39" fmla="*/ 40660 h 475105"/>
              <a:gd name="connsiteX40" fmla="*/ 3993474 w 4630556"/>
              <a:gd name="connsiteY40" fmla="*/ 59633 h 475105"/>
              <a:gd name="connsiteX41" fmla="*/ 4083414 w 4630556"/>
              <a:gd name="connsiteY41" fmla="*/ 22485 h 475105"/>
              <a:gd name="connsiteX42" fmla="*/ 4188346 w 4630556"/>
              <a:gd name="connsiteY42" fmla="*/ 72704 h 475105"/>
              <a:gd name="connsiteX43" fmla="*/ 4293277 w 4630556"/>
              <a:gd name="connsiteY43" fmla="*/ 50544 h 475105"/>
              <a:gd name="connsiteX44" fmla="*/ 4375722 w 4630556"/>
              <a:gd name="connsiteY44" fmla="*/ 74950 h 475105"/>
              <a:gd name="connsiteX45" fmla="*/ 4428187 w 4630556"/>
              <a:gd name="connsiteY45" fmla="*/ 0 h 475105"/>
              <a:gd name="connsiteX46" fmla="*/ 4510633 w 4630556"/>
              <a:gd name="connsiteY46" fmla="*/ 89941 h 475105"/>
              <a:gd name="connsiteX47" fmla="*/ 4617595 w 4630556"/>
              <a:gd name="connsiteY47" fmla="*/ 35343 h 475105"/>
              <a:gd name="connsiteX48" fmla="*/ 4623060 w 4630556"/>
              <a:gd name="connsiteY48" fmla="*/ 127416 h 475105"/>
              <a:gd name="connsiteX49" fmla="*/ 4630556 w 4630556"/>
              <a:gd name="connsiteY49" fmla="*/ 217357 h 475105"/>
              <a:gd name="connsiteX50" fmla="*/ 4617595 w 4630556"/>
              <a:gd name="connsiteY50" fmla="*/ 475105 h 475105"/>
              <a:gd name="connsiteX51" fmla="*/ 0 w 4630556"/>
              <a:gd name="connsiteY51" fmla="*/ 475105 h 475105"/>
              <a:gd name="connsiteX52" fmla="*/ 0 w 4630556"/>
              <a:gd name="connsiteY52" fmla="*/ 35343 h 475105"/>
              <a:gd name="connsiteX0" fmla="*/ 0 w 4630556"/>
              <a:gd name="connsiteY0" fmla="*/ 12858 h 452620"/>
              <a:gd name="connsiteX1" fmla="*/ 185973 w 4630556"/>
              <a:gd name="connsiteY1" fmla="*/ 27731 h 452620"/>
              <a:gd name="connsiteX2" fmla="*/ 298396 w 4630556"/>
              <a:gd name="connsiteY2" fmla="*/ 58228 h 452620"/>
              <a:gd name="connsiteX3" fmla="*/ 403330 w 4630556"/>
              <a:gd name="connsiteY3" fmla="*/ 13820 h 452620"/>
              <a:gd name="connsiteX4" fmla="*/ 463290 w 4630556"/>
              <a:gd name="connsiteY4" fmla="*/ 53075 h 452620"/>
              <a:gd name="connsiteX5" fmla="*/ 553230 w 4630556"/>
              <a:gd name="connsiteY5" fmla="*/ 17004 h 452620"/>
              <a:gd name="connsiteX6" fmla="*/ 620685 w 4630556"/>
              <a:gd name="connsiteY6" fmla="*/ 46564 h 452620"/>
              <a:gd name="connsiteX7" fmla="*/ 680647 w 4630556"/>
              <a:gd name="connsiteY7" fmla="*/ 22485 h 452620"/>
              <a:gd name="connsiteX8" fmla="*/ 763093 w 4630556"/>
              <a:gd name="connsiteY8" fmla="*/ 60102 h 452620"/>
              <a:gd name="connsiteX9" fmla="*/ 793074 w 4630556"/>
              <a:gd name="connsiteY9" fmla="*/ 9275 h 452620"/>
              <a:gd name="connsiteX10" fmla="*/ 883015 w 4630556"/>
              <a:gd name="connsiteY10" fmla="*/ 39069 h 452620"/>
              <a:gd name="connsiteX11" fmla="*/ 957965 w 4630556"/>
              <a:gd name="connsiteY11" fmla="*/ 14990 h 452620"/>
              <a:gd name="connsiteX12" fmla="*/ 1077887 w 4630556"/>
              <a:gd name="connsiteY12" fmla="*/ 41318 h 452620"/>
              <a:gd name="connsiteX13" fmla="*/ 1152838 w 4630556"/>
              <a:gd name="connsiteY13" fmla="*/ 17940 h 452620"/>
              <a:gd name="connsiteX14" fmla="*/ 1205302 w 4630556"/>
              <a:gd name="connsiteY14" fmla="*/ 60711 h 452620"/>
              <a:gd name="connsiteX15" fmla="*/ 1295244 w 4630556"/>
              <a:gd name="connsiteY15" fmla="*/ 42489 h 452620"/>
              <a:gd name="connsiteX16" fmla="*/ 1392680 w 4630556"/>
              <a:gd name="connsiteY16" fmla="*/ 62257 h 452620"/>
              <a:gd name="connsiteX17" fmla="*/ 1445146 w 4630556"/>
              <a:gd name="connsiteY17" fmla="*/ 22485 h 452620"/>
              <a:gd name="connsiteX18" fmla="*/ 1497611 w 4630556"/>
              <a:gd name="connsiteY18" fmla="*/ 72609 h 452620"/>
              <a:gd name="connsiteX19" fmla="*/ 1632523 w 4630556"/>
              <a:gd name="connsiteY19" fmla="*/ 37475 h 452620"/>
              <a:gd name="connsiteX20" fmla="*/ 1714969 w 4630556"/>
              <a:gd name="connsiteY20" fmla="*/ 65114 h 452620"/>
              <a:gd name="connsiteX21" fmla="*/ 1834889 w 4630556"/>
              <a:gd name="connsiteY21" fmla="*/ 30448 h 452620"/>
              <a:gd name="connsiteX22" fmla="*/ 1917336 w 4630556"/>
              <a:gd name="connsiteY22" fmla="*/ 52046 h 452620"/>
              <a:gd name="connsiteX23" fmla="*/ 2022267 w 4630556"/>
              <a:gd name="connsiteY23" fmla="*/ 29980 h 452620"/>
              <a:gd name="connsiteX24" fmla="*/ 2202149 w 4630556"/>
              <a:gd name="connsiteY24" fmla="*/ 49656 h 452620"/>
              <a:gd name="connsiteX25" fmla="*/ 2277100 w 4630556"/>
              <a:gd name="connsiteY25" fmla="*/ 17004 h 452620"/>
              <a:gd name="connsiteX26" fmla="*/ 2427002 w 4630556"/>
              <a:gd name="connsiteY26" fmla="*/ 61647 h 452620"/>
              <a:gd name="connsiteX27" fmla="*/ 2509447 w 4630556"/>
              <a:gd name="connsiteY27" fmla="*/ 20564 h 452620"/>
              <a:gd name="connsiteX28" fmla="*/ 2636864 w 4630556"/>
              <a:gd name="connsiteY28" fmla="*/ 46189 h 452620"/>
              <a:gd name="connsiteX29" fmla="*/ 2719310 w 4630556"/>
              <a:gd name="connsiteY29" fmla="*/ 15927 h 452620"/>
              <a:gd name="connsiteX30" fmla="*/ 2839230 w 4630556"/>
              <a:gd name="connsiteY30" fmla="*/ 43098 h 452620"/>
              <a:gd name="connsiteX31" fmla="*/ 3004123 w 4630556"/>
              <a:gd name="connsiteY31" fmla="*/ 26747 h 452620"/>
              <a:gd name="connsiteX32" fmla="*/ 3124044 w 4630556"/>
              <a:gd name="connsiteY32" fmla="*/ 69377 h 452620"/>
              <a:gd name="connsiteX33" fmla="*/ 3176510 w 4630556"/>
              <a:gd name="connsiteY33" fmla="*/ 26279 h 452620"/>
              <a:gd name="connsiteX34" fmla="*/ 3273945 w 4630556"/>
              <a:gd name="connsiteY34" fmla="*/ 67456 h 452620"/>
              <a:gd name="connsiteX35" fmla="*/ 3408856 w 4630556"/>
              <a:gd name="connsiteY35" fmla="*/ 31853 h 452620"/>
              <a:gd name="connsiteX36" fmla="*/ 3483808 w 4630556"/>
              <a:gd name="connsiteY36" fmla="*/ 59961 h 452620"/>
              <a:gd name="connsiteX37" fmla="*/ 3648700 w 4630556"/>
              <a:gd name="connsiteY37" fmla="*/ 5340 h 452620"/>
              <a:gd name="connsiteX38" fmla="*/ 3716155 w 4630556"/>
              <a:gd name="connsiteY38" fmla="*/ 52700 h 452620"/>
              <a:gd name="connsiteX39" fmla="*/ 3828581 w 4630556"/>
              <a:gd name="connsiteY39" fmla="*/ 18175 h 452620"/>
              <a:gd name="connsiteX40" fmla="*/ 3993474 w 4630556"/>
              <a:gd name="connsiteY40" fmla="*/ 37148 h 452620"/>
              <a:gd name="connsiteX41" fmla="*/ 4083414 w 4630556"/>
              <a:gd name="connsiteY41" fmla="*/ 0 h 452620"/>
              <a:gd name="connsiteX42" fmla="*/ 4188346 w 4630556"/>
              <a:gd name="connsiteY42" fmla="*/ 50219 h 452620"/>
              <a:gd name="connsiteX43" fmla="*/ 4293277 w 4630556"/>
              <a:gd name="connsiteY43" fmla="*/ 28059 h 452620"/>
              <a:gd name="connsiteX44" fmla="*/ 4375722 w 4630556"/>
              <a:gd name="connsiteY44" fmla="*/ 52465 h 452620"/>
              <a:gd name="connsiteX45" fmla="*/ 4443177 w 4630556"/>
              <a:gd name="connsiteY45" fmla="*/ 23890 h 452620"/>
              <a:gd name="connsiteX46" fmla="*/ 4510633 w 4630556"/>
              <a:gd name="connsiteY46" fmla="*/ 67456 h 452620"/>
              <a:gd name="connsiteX47" fmla="*/ 4617595 w 4630556"/>
              <a:gd name="connsiteY47" fmla="*/ 12858 h 452620"/>
              <a:gd name="connsiteX48" fmla="*/ 4623060 w 4630556"/>
              <a:gd name="connsiteY48" fmla="*/ 104931 h 452620"/>
              <a:gd name="connsiteX49" fmla="*/ 4630556 w 4630556"/>
              <a:gd name="connsiteY49" fmla="*/ 194872 h 452620"/>
              <a:gd name="connsiteX50" fmla="*/ 4617595 w 4630556"/>
              <a:gd name="connsiteY50" fmla="*/ 452620 h 452620"/>
              <a:gd name="connsiteX51" fmla="*/ 0 w 4630556"/>
              <a:gd name="connsiteY51" fmla="*/ 452620 h 452620"/>
              <a:gd name="connsiteX52" fmla="*/ 0 w 4630556"/>
              <a:gd name="connsiteY52" fmla="*/ 12858 h 452620"/>
              <a:gd name="connsiteX0" fmla="*/ 0 w 4630556"/>
              <a:gd name="connsiteY0" fmla="*/ 12858 h 452620"/>
              <a:gd name="connsiteX1" fmla="*/ 185973 w 4630556"/>
              <a:gd name="connsiteY1" fmla="*/ 27731 h 452620"/>
              <a:gd name="connsiteX2" fmla="*/ 298396 w 4630556"/>
              <a:gd name="connsiteY2" fmla="*/ 58228 h 452620"/>
              <a:gd name="connsiteX3" fmla="*/ 403330 w 4630556"/>
              <a:gd name="connsiteY3" fmla="*/ 13820 h 452620"/>
              <a:gd name="connsiteX4" fmla="*/ 463290 w 4630556"/>
              <a:gd name="connsiteY4" fmla="*/ 53075 h 452620"/>
              <a:gd name="connsiteX5" fmla="*/ 553230 w 4630556"/>
              <a:gd name="connsiteY5" fmla="*/ 17004 h 452620"/>
              <a:gd name="connsiteX6" fmla="*/ 620685 w 4630556"/>
              <a:gd name="connsiteY6" fmla="*/ 46564 h 452620"/>
              <a:gd name="connsiteX7" fmla="*/ 680647 w 4630556"/>
              <a:gd name="connsiteY7" fmla="*/ 22485 h 452620"/>
              <a:gd name="connsiteX8" fmla="*/ 763093 w 4630556"/>
              <a:gd name="connsiteY8" fmla="*/ 60102 h 452620"/>
              <a:gd name="connsiteX9" fmla="*/ 793074 w 4630556"/>
              <a:gd name="connsiteY9" fmla="*/ 9275 h 452620"/>
              <a:gd name="connsiteX10" fmla="*/ 883015 w 4630556"/>
              <a:gd name="connsiteY10" fmla="*/ 39069 h 452620"/>
              <a:gd name="connsiteX11" fmla="*/ 957965 w 4630556"/>
              <a:gd name="connsiteY11" fmla="*/ 14990 h 452620"/>
              <a:gd name="connsiteX12" fmla="*/ 1077887 w 4630556"/>
              <a:gd name="connsiteY12" fmla="*/ 41318 h 452620"/>
              <a:gd name="connsiteX13" fmla="*/ 1152838 w 4630556"/>
              <a:gd name="connsiteY13" fmla="*/ 17940 h 452620"/>
              <a:gd name="connsiteX14" fmla="*/ 1205302 w 4630556"/>
              <a:gd name="connsiteY14" fmla="*/ 60711 h 452620"/>
              <a:gd name="connsiteX15" fmla="*/ 1295244 w 4630556"/>
              <a:gd name="connsiteY15" fmla="*/ 42489 h 452620"/>
              <a:gd name="connsiteX16" fmla="*/ 1392680 w 4630556"/>
              <a:gd name="connsiteY16" fmla="*/ 62257 h 452620"/>
              <a:gd name="connsiteX17" fmla="*/ 1445146 w 4630556"/>
              <a:gd name="connsiteY17" fmla="*/ 22485 h 452620"/>
              <a:gd name="connsiteX18" fmla="*/ 1497611 w 4630556"/>
              <a:gd name="connsiteY18" fmla="*/ 72609 h 452620"/>
              <a:gd name="connsiteX19" fmla="*/ 1632523 w 4630556"/>
              <a:gd name="connsiteY19" fmla="*/ 37475 h 452620"/>
              <a:gd name="connsiteX20" fmla="*/ 1714969 w 4630556"/>
              <a:gd name="connsiteY20" fmla="*/ 65114 h 452620"/>
              <a:gd name="connsiteX21" fmla="*/ 1834889 w 4630556"/>
              <a:gd name="connsiteY21" fmla="*/ 30448 h 452620"/>
              <a:gd name="connsiteX22" fmla="*/ 1917336 w 4630556"/>
              <a:gd name="connsiteY22" fmla="*/ 52046 h 452620"/>
              <a:gd name="connsiteX23" fmla="*/ 2022267 w 4630556"/>
              <a:gd name="connsiteY23" fmla="*/ 29980 h 452620"/>
              <a:gd name="connsiteX24" fmla="*/ 2202149 w 4630556"/>
              <a:gd name="connsiteY24" fmla="*/ 49656 h 452620"/>
              <a:gd name="connsiteX25" fmla="*/ 2277100 w 4630556"/>
              <a:gd name="connsiteY25" fmla="*/ 17004 h 452620"/>
              <a:gd name="connsiteX26" fmla="*/ 2427002 w 4630556"/>
              <a:gd name="connsiteY26" fmla="*/ 61647 h 452620"/>
              <a:gd name="connsiteX27" fmla="*/ 2509447 w 4630556"/>
              <a:gd name="connsiteY27" fmla="*/ 20564 h 452620"/>
              <a:gd name="connsiteX28" fmla="*/ 2636864 w 4630556"/>
              <a:gd name="connsiteY28" fmla="*/ 46189 h 452620"/>
              <a:gd name="connsiteX29" fmla="*/ 2719310 w 4630556"/>
              <a:gd name="connsiteY29" fmla="*/ 15927 h 452620"/>
              <a:gd name="connsiteX30" fmla="*/ 2839230 w 4630556"/>
              <a:gd name="connsiteY30" fmla="*/ 43098 h 452620"/>
              <a:gd name="connsiteX31" fmla="*/ 3004123 w 4630556"/>
              <a:gd name="connsiteY31" fmla="*/ 26747 h 452620"/>
              <a:gd name="connsiteX32" fmla="*/ 3124044 w 4630556"/>
              <a:gd name="connsiteY32" fmla="*/ 69377 h 452620"/>
              <a:gd name="connsiteX33" fmla="*/ 3176510 w 4630556"/>
              <a:gd name="connsiteY33" fmla="*/ 26279 h 452620"/>
              <a:gd name="connsiteX34" fmla="*/ 3273945 w 4630556"/>
              <a:gd name="connsiteY34" fmla="*/ 67456 h 452620"/>
              <a:gd name="connsiteX35" fmla="*/ 3408856 w 4630556"/>
              <a:gd name="connsiteY35" fmla="*/ 31853 h 452620"/>
              <a:gd name="connsiteX36" fmla="*/ 3483808 w 4630556"/>
              <a:gd name="connsiteY36" fmla="*/ 59961 h 452620"/>
              <a:gd name="connsiteX37" fmla="*/ 3648700 w 4630556"/>
              <a:gd name="connsiteY37" fmla="*/ 5340 h 452620"/>
              <a:gd name="connsiteX38" fmla="*/ 3716155 w 4630556"/>
              <a:gd name="connsiteY38" fmla="*/ 52700 h 452620"/>
              <a:gd name="connsiteX39" fmla="*/ 3828581 w 4630556"/>
              <a:gd name="connsiteY39" fmla="*/ 18175 h 452620"/>
              <a:gd name="connsiteX40" fmla="*/ 3993474 w 4630556"/>
              <a:gd name="connsiteY40" fmla="*/ 37148 h 452620"/>
              <a:gd name="connsiteX41" fmla="*/ 4109358 w 4630556"/>
              <a:gd name="connsiteY41" fmla="*/ 28996 h 452620"/>
              <a:gd name="connsiteX42" fmla="*/ 4083414 w 4630556"/>
              <a:gd name="connsiteY42" fmla="*/ 0 h 452620"/>
              <a:gd name="connsiteX43" fmla="*/ 4188346 w 4630556"/>
              <a:gd name="connsiteY43" fmla="*/ 50219 h 452620"/>
              <a:gd name="connsiteX44" fmla="*/ 4293277 w 4630556"/>
              <a:gd name="connsiteY44" fmla="*/ 28059 h 452620"/>
              <a:gd name="connsiteX45" fmla="*/ 4375722 w 4630556"/>
              <a:gd name="connsiteY45" fmla="*/ 52465 h 452620"/>
              <a:gd name="connsiteX46" fmla="*/ 4443177 w 4630556"/>
              <a:gd name="connsiteY46" fmla="*/ 23890 h 452620"/>
              <a:gd name="connsiteX47" fmla="*/ 4510633 w 4630556"/>
              <a:gd name="connsiteY47" fmla="*/ 67456 h 452620"/>
              <a:gd name="connsiteX48" fmla="*/ 4617595 w 4630556"/>
              <a:gd name="connsiteY48" fmla="*/ 12858 h 452620"/>
              <a:gd name="connsiteX49" fmla="*/ 4623060 w 4630556"/>
              <a:gd name="connsiteY49" fmla="*/ 104931 h 452620"/>
              <a:gd name="connsiteX50" fmla="*/ 4630556 w 4630556"/>
              <a:gd name="connsiteY50" fmla="*/ 194872 h 452620"/>
              <a:gd name="connsiteX51" fmla="*/ 4617595 w 4630556"/>
              <a:gd name="connsiteY51" fmla="*/ 452620 h 452620"/>
              <a:gd name="connsiteX52" fmla="*/ 0 w 4630556"/>
              <a:gd name="connsiteY52" fmla="*/ 452620 h 452620"/>
              <a:gd name="connsiteX53" fmla="*/ 0 w 4630556"/>
              <a:gd name="connsiteY53" fmla="*/ 12858 h 452620"/>
              <a:gd name="connsiteX0" fmla="*/ 0 w 4630556"/>
              <a:gd name="connsiteY0" fmla="*/ 12858 h 452620"/>
              <a:gd name="connsiteX1" fmla="*/ 185973 w 4630556"/>
              <a:gd name="connsiteY1" fmla="*/ 27731 h 452620"/>
              <a:gd name="connsiteX2" fmla="*/ 298396 w 4630556"/>
              <a:gd name="connsiteY2" fmla="*/ 58228 h 452620"/>
              <a:gd name="connsiteX3" fmla="*/ 403330 w 4630556"/>
              <a:gd name="connsiteY3" fmla="*/ 13820 h 452620"/>
              <a:gd name="connsiteX4" fmla="*/ 463290 w 4630556"/>
              <a:gd name="connsiteY4" fmla="*/ 53075 h 452620"/>
              <a:gd name="connsiteX5" fmla="*/ 553230 w 4630556"/>
              <a:gd name="connsiteY5" fmla="*/ 17004 h 452620"/>
              <a:gd name="connsiteX6" fmla="*/ 620685 w 4630556"/>
              <a:gd name="connsiteY6" fmla="*/ 46564 h 452620"/>
              <a:gd name="connsiteX7" fmla="*/ 680647 w 4630556"/>
              <a:gd name="connsiteY7" fmla="*/ 22485 h 452620"/>
              <a:gd name="connsiteX8" fmla="*/ 763093 w 4630556"/>
              <a:gd name="connsiteY8" fmla="*/ 60102 h 452620"/>
              <a:gd name="connsiteX9" fmla="*/ 793074 w 4630556"/>
              <a:gd name="connsiteY9" fmla="*/ 9275 h 452620"/>
              <a:gd name="connsiteX10" fmla="*/ 883015 w 4630556"/>
              <a:gd name="connsiteY10" fmla="*/ 39069 h 452620"/>
              <a:gd name="connsiteX11" fmla="*/ 957965 w 4630556"/>
              <a:gd name="connsiteY11" fmla="*/ 14990 h 452620"/>
              <a:gd name="connsiteX12" fmla="*/ 1077887 w 4630556"/>
              <a:gd name="connsiteY12" fmla="*/ 41318 h 452620"/>
              <a:gd name="connsiteX13" fmla="*/ 1152838 w 4630556"/>
              <a:gd name="connsiteY13" fmla="*/ 17940 h 452620"/>
              <a:gd name="connsiteX14" fmla="*/ 1205302 w 4630556"/>
              <a:gd name="connsiteY14" fmla="*/ 60711 h 452620"/>
              <a:gd name="connsiteX15" fmla="*/ 1295244 w 4630556"/>
              <a:gd name="connsiteY15" fmla="*/ 42489 h 452620"/>
              <a:gd name="connsiteX16" fmla="*/ 1392680 w 4630556"/>
              <a:gd name="connsiteY16" fmla="*/ 62257 h 452620"/>
              <a:gd name="connsiteX17" fmla="*/ 1445146 w 4630556"/>
              <a:gd name="connsiteY17" fmla="*/ 22485 h 452620"/>
              <a:gd name="connsiteX18" fmla="*/ 1497611 w 4630556"/>
              <a:gd name="connsiteY18" fmla="*/ 72609 h 452620"/>
              <a:gd name="connsiteX19" fmla="*/ 1632523 w 4630556"/>
              <a:gd name="connsiteY19" fmla="*/ 37475 h 452620"/>
              <a:gd name="connsiteX20" fmla="*/ 1714969 w 4630556"/>
              <a:gd name="connsiteY20" fmla="*/ 65114 h 452620"/>
              <a:gd name="connsiteX21" fmla="*/ 1834889 w 4630556"/>
              <a:gd name="connsiteY21" fmla="*/ 30448 h 452620"/>
              <a:gd name="connsiteX22" fmla="*/ 1917336 w 4630556"/>
              <a:gd name="connsiteY22" fmla="*/ 52046 h 452620"/>
              <a:gd name="connsiteX23" fmla="*/ 2022267 w 4630556"/>
              <a:gd name="connsiteY23" fmla="*/ 29980 h 452620"/>
              <a:gd name="connsiteX24" fmla="*/ 2202149 w 4630556"/>
              <a:gd name="connsiteY24" fmla="*/ 49656 h 452620"/>
              <a:gd name="connsiteX25" fmla="*/ 2277100 w 4630556"/>
              <a:gd name="connsiteY25" fmla="*/ 17004 h 452620"/>
              <a:gd name="connsiteX26" fmla="*/ 2427002 w 4630556"/>
              <a:gd name="connsiteY26" fmla="*/ 61647 h 452620"/>
              <a:gd name="connsiteX27" fmla="*/ 2509447 w 4630556"/>
              <a:gd name="connsiteY27" fmla="*/ 20564 h 452620"/>
              <a:gd name="connsiteX28" fmla="*/ 2636864 w 4630556"/>
              <a:gd name="connsiteY28" fmla="*/ 46189 h 452620"/>
              <a:gd name="connsiteX29" fmla="*/ 2719310 w 4630556"/>
              <a:gd name="connsiteY29" fmla="*/ 15927 h 452620"/>
              <a:gd name="connsiteX30" fmla="*/ 2839230 w 4630556"/>
              <a:gd name="connsiteY30" fmla="*/ 43098 h 452620"/>
              <a:gd name="connsiteX31" fmla="*/ 3004123 w 4630556"/>
              <a:gd name="connsiteY31" fmla="*/ 26747 h 452620"/>
              <a:gd name="connsiteX32" fmla="*/ 3124044 w 4630556"/>
              <a:gd name="connsiteY32" fmla="*/ 69377 h 452620"/>
              <a:gd name="connsiteX33" fmla="*/ 3176510 w 4630556"/>
              <a:gd name="connsiteY33" fmla="*/ 26279 h 452620"/>
              <a:gd name="connsiteX34" fmla="*/ 3273945 w 4630556"/>
              <a:gd name="connsiteY34" fmla="*/ 67456 h 452620"/>
              <a:gd name="connsiteX35" fmla="*/ 3408856 w 4630556"/>
              <a:gd name="connsiteY35" fmla="*/ 31853 h 452620"/>
              <a:gd name="connsiteX36" fmla="*/ 3483808 w 4630556"/>
              <a:gd name="connsiteY36" fmla="*/ 59961 h 452620"/>
              <a:gd name="connsiteX37" fmla="*/ 3648700 w 4630556"/>
              <a:gd name="connsiteY37" fmla="*/ 5340 h 452620"/>
              <a:gd name="connsiteX38" fmla="*/ 3716155 w 4630556"/>
              <a:gd name="connsiteY38" fmla="*/ 52700 h 452620"/>
              <a:gd name="connsiteX39" fmla="*/ 3828581 w 4630556"/>
              <a:gd name="connsiteY39" fmla="*/ 18175 h 452620"/>
              <a:gd name="connsiteX40" fmla="*/ 3993474 w 4630556"/>
              <a:gd name="connsiteY40" fmla="*/ 37148 h 452620"/>
              <a:gd name="connsiteX41" fmla="*/ 4109358 w 4630556"/>
              <a:gd name="connsiteY41" fmla="*/ 28996 h 452620"/>
              <a:gd name="connsiteX42" fmla="*/ 4083414 w 4630556"/>
              <a:gd name="connsiteY42" fmla="*/ 0 h 452620"/>
              <a:gd name="connsiteX43" fmla="*/ 4188346 w 4630556"/>
              <a:gd name="connsiteY43" fmla="*/ 50219 h 452620"/>
              <a:gd name="connsiteX44" fmla="*/ 4293277 w 4630556"/>
              <a:gd name="connsiteY44" fmla="*/ 28059 h 452620"/>
              <a:gd name="connsiteX45" fmla="*/ 4375722 w 4630556"/>
              <a:gd name="connsiteY45" fmla="*/ 52465 h 452620"/>
              <a:gd name="connsiteX46" fmla="*/ 4443177 w 4630556"/>
              <a:gd name="connsiteY46" fmla="*/ 23890 h 452620"/>
              <a:gd name="connsiteX47" fmla="*/ 4510633 w 4630556"/>
              <a:gd name="connsiteY47" fmla="*/ 67456 h 452620"/>
              <a:gd name="connsiteX48" fmla="*/ 4617595 w 4630556"/>
              <a:gd name="connsiteY48" fmla="*/ 12858 h 452620"/>
              <a:gd name="connsiteX49" fmla="*/ 4623060 w 4630556"/>
              <a:gd name="connsiteY49" fmla="*/ 104931 h 452620"/>
              <a:gd name="connsiteX50" fmla="*/ 4630556 w 4630556"/>
              <a:gd name="connsiteY50" fmla="*/ 194872 h 452620"/>
              <a:gd name="connsiteX51" fmla="*/ 4617595 w 4630556"/>
              <a:gd name="connsiteY51" fmla="*/ 452620 h 452620"/>
              <a:gd name="connsiteX52" fmla="*/ 0 w 4630556"/>
              <a:gd name="connsiteY52" fmla="*/ 452620 h 452620"/>
              <a:gd name="connsiteX53" fmla="*/ 0 w 4630556"/>
              <a:gd name="connsiteY53" fmla="*/ 12858 h 452620"/>
              <a:gd name="connsiteX0" fmla="*/ 0 w 4630556"/>
              <a:gd name="connsiteY0" fmla="*/ 12952 h 452714"/>
              <a:gd name="connsiteX1" fmla="*/ 185973 w 4630556"/>
              <a:gd name="connsiteY1" fmla="*/ 27825 h 452714"/>
              <a:gd name="connsiteX2" fmla="*/ 298396 w 4630556"/>
              <a:gd name="connsiteY2" fmla="*/ 58322 h 452714"/>
              <a:gd name="connsiteX3" fmla="*/ 403330 w 4630556"/>
              <a:gd name="connsiteY3" fmla="*/ 13914 h 452714"/>
              <a:gd name="connsiteX4" fmla="*/ 463290 w 4630556"/>
              <a:gd name="connsiteY4" fmla="*/ 53169 h 452714"/>
              <a:gd name="connsiteX5" fmla="*/ 553230 w 4630556"/>
              <a:gd name="connsiteY5" fmla="*/ 17098 h 452714"/>
              <a:gd name="connsiteX6" fmla="*/ 620685 w 4630556"/>
              <a:gd name="connsiteY6" fmla="*/ 46658 h 452714"/>
              <a:gd name="connsiteX7" fmla="*/ 680647 w 4630556"/>
              <a:gd name="connsiteY7" fmla="*/ 22579 h 452714"/>
              <a:gd name="connsiteX8" fmla="*/ 763093 w 4630556"/>
              <a:gd name="connsiteY8" fmla="*/ 60196 h 452714"/>
              <a:gd name="connsiteX9" fmla="*/ 793074 w 4630556"/>
              <a:gd name="connsiteY9" fmla="*/ 9369 h 452714"/>
              <a:gd name="connsiteX10" fmla="*/ 883015 w 4630556"/>
              <a:gd name="connsiteY10" fmla="*/ 39163 h 452714"/>
              <a:gd name="connsiteX11" fmla="*/ 957965 w 4630556"/>
              <a:gd name="connsiteY11" fmla="*/ 15084 h 452714"/>
              <a:gd name="connsiteX12" fmla="*/ 1077887 w 4630556"/>
              <a:gd name="connsiteY12" fmla="*/ 41412 h 452714"/>
              <a:gd name="connsiteX13" fmla="*/ 1152838 w 4630556"/>
              <a:gd name="connsiteY13" fmla="*/ 18034 h 452714"/>
              <a:gd name="connsiteX14" fmla="*/ 1205302 w 4630556"/>
              <a:gd name="connsiteY14" fmla="*/ 60805 h 452714"/>
              <a:gd name="connsiteX15" fmla="*/ 1295244 w 4630556"/>
              <a:gd name="connsiteY15" fmla="*/ 42583 h 452714"/>
              <a:gd name="connsiteX16" fmla="*/ 1392680 w 4630556"/>
              <a:gd name="connsiteY16" fmla="*/ 62351 h 452714"/>
              <a:gd name="connsiteX17" fmla="*/ 1445146 w 4630556"/>
              <a:gd name="connsiteY17" fmla="*/ 22579 h 452714"/>
              <a:gd name="connsiteX18" fmla="*/ 1497611 w 4630556"/>
              <a:gd name="connsiteY18" fmla="*/ 72703 h 452714"/>
              <a:gd name="connsiteX19" fmla="*/ 1632523 w 4630556"/>
              <a:gd name="connsiteY19" fmla="*/ 37569 h 452714"/>
              <a:gd name="connsiteX20" fmla="*/ 1714969 w 4630556"/>
              <a:gd name="connsiteY20" fmla="*/ 65208 h 452714"/>
              <a:gd name="connsiteX21" fmla="*/ 1834889 w 4630556"/>
              <a:gd name="connsiteY21" fmla="*/ 30542 h 452714"/>
              <a:gd name="connsiteX22" fmla="*/ 1917336 w 4630556"/>
              <a:gd name="connsiteY22" fmla="*/ 52140 h 452714"/>
              <a:gd name="connsiteX23" fmla="*/ 2022267 w 4630556"/>
              <a:gd name="connsiteY23" fmla="*/ 30074 h 452714"/>
              <a:gd name="connsiteX24" fmla="*/ 2202149 w 4630556"/>
              <a:gd name="connsiteY24" fmla="*/ 49750 h 452714"/>
              <a:gd name="connsiteX25" fmla="*/ 2277100 w 4630556"/>
              <a:gd name="connsiteY25" fmla="*/ 17098 h 452714"/>
              <a:gd name="connsiteX26" fmla="*/ 2427002 w 4630556"/>
              <a:gd name="connsiteY26" fmla="*/ 61741 h 452714"/>
              <a:gd name="connsiteX27" fmla="*/ 2509447 w 4630556"/>
              <a:gd name="connsiteY27" fmla="*/ 20658 h 452714"/>
              <a:gd name="connsiteX28" fmla="*/ 2636864 w 4630556"/>
              <a:gd name="connsiteY28" fmla="*/ 46283 h 452714"/>
              <a:gd name="connsiteX29" fmla="*/ 2719310 w 4630556"/>
              <a:gd name="connsiteY29" fmla="*/ 16021 h 452714"/>
              <a:gd name="connsiteX30" fmla="*/ 2839230 w 4630556"/>
              <a:gd name="connsiteY30" fmla="*/ 43192 h 452714"/>
              <a:gd name="connsiteX31" fmla="*/ 3004123 w 4630556"/>
              <a:gd name="connsiteY31" fmla="*/ 26841 h 452714"/>
              <a:gd name="connsiteX32" fmla="*/ 3124044 w 4630556"/>
              <a:gd name="connsiteY32" fmla="*/ 69471 h 452714"/>
              <a:gd name="connsiteX33" fmla="*/ 3176510 w 4630556"/>
              <a:gd name="connsiteY33" fmla="*/ 26373 h 452714"/>
              <a:gd name="connsiteX34" fmla="*/ 3273945 w 4630556"/>
              <a:gd name="connsiteY34" fmla="*/ 67550 h 452714"/>
              <a:gd name="connsiteX35" fmla="*/ 3408856 w 4630556"/>
              <a:gd name="connsiteY35" fmla="*/ 31947 h 452714"/>
              <a:gd name="connsiteX36" fmla="*/ 3483808 w 4630556"/>
              <a:gd name="connsiteY36" fmla="*/ 60055 h 452714"/>
              <a:gd name="connsiteX37" fmla="*/ 3648700 w 4630556"/>
              <a:gd name="connsiteY37" fmla="*/ 5434 h 452714"/>
              <a:gd name="connsiteX38" fmla="*/ 3716155 w 4630556"/>
              <a:gd name="connsiteY38" fmla="*/ 52794 h 452714"/>
              <a:gd name="connsiteX39" fmla="*/ 3828581 w 4630556"/>
              <a:gd name="connsiteY39" fmla="*/ 18269 h 452714"/>
              <a:gd name="connsiteX40" fmla="*/ 3993474 w 4630556"/>
              <a:gd name="connsiteY40" fmla="*/ 37242 h 452714"/>
              <a:gd name="connsiteX41" fmla="*/ 4083414 w 4630556"/>
              <a:gd name="connsiteY41" fmla="*/ 94 h 452714"/>
              <a:gd name="connsiteX42" fmla="*/ 4188346 w 4630556"/>
              <a:gd name="connsiteY42" fmla="*/ 50313 h 452714"/>
              <a:gd name="connsiteX43" fmla="*/ 4293277 w 4630556"/>
              <a:gd name="connsiteY43" fmla="*/ 28153 h 452714"/>
              <a:gd name="connsiteX44" fmla="*/ 4375722 w 4630556"/>
              <a:gd name="connsiteY44" fmla="*/ 52559 h 452714"/>
              <a:gd name="connsiteX45" fmla="*/ 4443177 w 4630556"/>
              <a:gd name="connsiteY45" fmla="*/ 23984 h 452714"/>
              <a:gd name="connsiteX46" fmla="*/ 4510633 w 4630556"/>
              <a:gd name="connsiteY46" fmla="*/ 67550 h 452714"/>
              <a:gd name="connsiteX47" fmla="*/ 4617595 w 4630556"/>
              <a:gd name="connsiteY47" fmla="*/ 12952 h 452714"/>
              <a:gd name="connsiteX48" fmla="*/ 4623060 w 4630556"/>
              <a:gd name="connsiteY48" fmla="*/ 105025 h 452714"/>
              <a:gd name="connsiteX49" fmla="*/ 4630556 w 4630556"/>
              <a:gd name="connsiteY49" fmla="*/ 194966 h 452714"/>
              <a:gd name="connsiteX50" fmla="*/ 4617595 w 4630556"/>
              <a:gd name="connsiteY50" fmla="*/ 452714 h 452714"/>
              <a:gd name="connsiteX51" fmla="*/ 0 w 4630556"/>
              <a:gd name="connsiteY51" fmla="*/ 452714 h 452714"/>
              <a:gd name="connsiteX52" fmla="*/ 0 w 4630556"/>
              <a:gd name="connsiteY52" fmla="*/ 12952 h 452714"/>
              <a:gd name="connsiteX0" fmla="*/ 0 w 4630556"/>
              <a:gd name="connsiteY0" fmla="*/ 12952 h 452714"/>
              <a:gd name="connsiteX1" fmla="*/ 185973 w 4630556"/>
              <a:gd name="connsiteY1" fmla="*/ 27825 h 452714"/>
              <a:gd name="connsiteX2" fmla="*/ 298396 w 4630556"/>
              <a:gd name="connsiteY2" fmla="*/ 58322 h 452714"/>
              <a:gd name="connsiteX3" fmla="*/ 403330 w 4630556"/>
              <a:gd name="connsiteY3" fmla="*/ 13914 h 452714"/>
              <a:gd name="connsiteX4" fmla="*/ 463290 w 4630556"/>
              <a:gd name="connsiteY4" fmla="*/ 53169 h 452714"/>
              <a:gd name="connsiteX5" fmla="*/ 553230 w 4630556"/>
              <a:gd name="connsiteY5" fmla="*/ 17098 h 452714"/>
              <a:gd name="connsiteX6" fmla="*/ 620685 w 4630556"/>
              <a:gd name="connsiteY6" fmla="*/ 46658 h 452714"/>
              <a:gd name="connsiteX7" fmla="*/ 680647 w 4630556"/>
              <a:gd name="connsiteY7" fmla="*/ 22579 h 452714"/>
              <a:gd name="connsiteX8" fmla="*/ 763093 w 4630556"/>
              <a:gd name="connsiteY8" fmla="*/ 60196 h 452714"/>
              <a:gd name="connsiteX9" fmla="*/ 793074 w 4630556"/>
              <a:gd name="connsiteY9" fmla="*/ 9369 h 452714"/>
              <a:gd name="connsiteX10" fmla="*/ 883015 w 4630556"/>
              <a:gd name="connsiteY10" fmla="*/ 39163 h 452714"/>
              <a:gd name="connsiteX11" fmla="*/ 957965 w 4630556"/>
              <a:gd name="connsiteY11" fmla="*/ 15084 h 452714"/>
              <a:gd name="connsiteX12" fmla="*/ 1077887 w 4630556"/>
              <a:gd name="connsiteY12" fmla="*/ 41412 h 452714"/>
              <a:gd name="connsiteX13" fmla="*/ 1152838 w 4630556"/>
              <a:gd name="connsiteY13" fmla="*/ 18034 h 452714"/>
              <a:gd name="connsiteX14" fmla="*/ 1205302 w 4630556"/>
              <a:gd name="connsiteY14" fmla="*/ 60805 h 452714"/>
              <a:gd name="connsiteX15" fmla="*/ 1295244 w 4630556"/>
              <a:gd name="connsiteY15" fmla="*/ 8575 h 452714"/>
              <a:gd name="connsiteX16" fmla="*/ 1392680 w 4630556"/>
              <a:gd name="connsiteY16" fmla="*/ 62351 h 452714"/>
              <a:gd name="connsiteX17" fmla="*/ 1445146 w 4630556"/>
              <a:gd name="connsiteY17" fmla="*/ 22579 h 452714"/>
              <a:gd name="connsiteX18" fmla="*/ 1497611 w 4630556"/>
              <a:gd name="connsiteY18" fmla="*/ 72703 h 452714"/>
              <a:gd name="connsiteX19" fmla="*/ 1632523 w 4630556"/>
              <a:gd name="connsiteY19" fmla="*/ 37569 h 452714"/>
              <a:gd name="connsiteX20" fmla="*/ 1714969 w 4630556"/>
              <a:gd name="connsiteY20" fmla="*/ 65208 h 452714"/>
              <a:gd name="connsiteX21" fmla="*/ 1834889 w 4630556"/>
              <a:gd name="connsiteY21" fmla="*/ 30542 h 452714"/>
              <a:gd name="connsiteX22" fmla="*/ 1917336 w 4630556"/>
              <a:gd name="connsiteY22" fmla="*/ 52140 h 452714"/>
              <a:gd name="connsiteX23" fmla="*/ 2022267 w 4630556"/>
              <a:gd name="connsiteY23" fmla="*/ 30074 h 452714"/>
              <a:gd name="connsiteX24" fmla="*/ 2202149 w 4630556"/>
              <a:gd name="connsiteY24" fmla="*/ 49750 h 452714"/>
              <a:gd name="connsiteX25" fmla="*/ 2277100 w 4630556"/>
              <a:gd name="connsiteY25" fmla="*/ 17098 h 452714"/>
              <a:gd name="connsiteX26" fmla="*/ 2427002 w 4630556"/>
              <a:gd name="connsiteY26" fmla="*/ 61741 h 452714"/>
              <a:gd name="connsiteX27" fmla="*/ 2509447 w 4630556"/>
              <a:gd name="connsiteY27" fmla="*/ 20658 h 452714"/>
              <a:gd name="connsiteX28" fmla="*/ 2636864 w 4630556"/>
              <a:gd name="connsiteY28" fmla="*/ 46283 h 452714"/>
              <a:gd name="connsiteX29" fmla="*/ 2719310 w 4630556"/>
              <a:gd name="connsiteY29" fmla="*/ 16021 h 452714"/>
              <a:gd name="connsiteX30" fmla="*/ 2839230 w 4630556"/>
              <a:gd name="connsiteY30" fmla="*/ 43192 h 452714"/>
              <a:gd name="connsiteX31" fmla="*/ 3004123 w 4630556"/>
              <a:gd name="connsiteY31" fmla="*/ 26841 h 452714"/>
              <a:gd name="connsiteX32" fmla="*/ 3124044 w 4630556"/>
              <a:gd name="connsiteY32" fmla="*/ 69471 h 452714"/>
              <a:gd name="connsiteX33" fmla="*/ 3176510 w 4630556"/>
              <a:gd name="connsiteY33" fmla="*/ 26373 h 452714"/>
              <a:gd name="connsiteX34" fmla="*/ 3273945 w 4630556"/>
              <a:gd name="connsiteY34" fmla="*/ 67550 h 452714"/>
              <a:gd name="connsiteX35" fmla="*/ 3408856 w 4630556"/>
              <a:gd name="connsiteY35" fmla="*/ 31947 h 452714"/>
              <a:gd name="connsiteX36" fmla="*/ 3483808 w 4630556"/>
              <a:gd name="connsiteY36" fmla="*/ 60055 h 452714"/>
              <a:gd name="connsiteX37" fmla="*/ 3648700 w 4630556"/>
              <a:gd name="connsiteY37" fmla="*/ 5434 h 452714"/>
              <a:gd name="connsiteX38" fmla="*/ 3716155 w 4630556"/>
              <a:gd name="connsiteY38" fmla="*/ 52794 h 452714"/>
              <a:gd name="connsiteX39" fmla="*/ 3828581 w 4630556"/>
              <a:gd name="connsiteY39" fmla="*/ 18269 h 452714"/>
              <a:gd name="connsiteX40" fmla="*/ 3993474 w 4630556"/>
              <a:gd name="connsiteY40" fmla="*/ 37242 h 452714"/>
              <a:gd name="connsiteX41" fmla="*/ 4083414 w 4630556"/>
              <a:gd name="connsiteY41" fmla="*/ 94 h 452714"/>
              <a:gd name="connsiteX42" fmla="*/ 4188346 w 4630556"/>
              <a:gd name="connsiteY42" fmla="*/ 50313 h 452714"/>
              <a:gd name="connsiteX43" fmla="*/ 4293277 w 4630556"/>
              <a:gd name="connsiteY43" fmla="*/ 28153 h 452714"/>
              <a:gd name="connsiteX44" fmla="*/ 4375722 w 4630556"/>
              <a:gd name="connsiteY44" fmla="*/ 52559 h 452714"/>
              <a:gd name="connsiteX45" fmla="*/ 4443177 w 4630556"/>
              <a:gd name="connsiteY45" fmla="*/ 23984 h 452714"/>
              <a:gd name="connsiteX46" fmla="*/ 4510633 w 4630556"/>
              <a:gd name="connsiteY46" fmla="*/ 67550 h 452714"/>
              <a:gd name="connsiteX47" fmla="*/ 4617595 w 4630556"/>
              <a:gd name="connsiteY47" fmla="*/ 12952 h 452714"/>
              <a:gd name="connsiteX48" fmla="*/ 4623060 w 4630556"/>
              <a:gd name="connsiteY48" fmla="*/ 105025 h 452714"/>
              <a:gd name="connsiteX49" fmla="*/ 4630556 w 4630556"/>
              <a:gd name="connsiteY49" fmla="*/ 194966 h 452714"/>
              <a:gd name="connsiteX50" fmla="*/ 4617595 w 4630556"/>
              <a:gd name="connsiteY50" fmla="*/ 452714 h 452714"/>
              <a:gd name="connsiteX51" fmla="*/ 0 w 4630556"/>
              <a:gd name="connsiteY51" fmla="*/ 452714 h 452714"/>
              <a:gd name="connsiteX52" fmla="*/ 0 w 4630556"/>
              <a:gd name="connsiteY52" fmla="*/ 12952 h 452714"/>
              <a:gd name="connsiteX0" fmla="*/ 0 w 4630556"/>
              <a:gd name="connsiteY0" fmla="*/ 12952 h 452714"/>
              <a:gd name="connsiteX1" fmla="*/ 185973 w 4630556"/>
              <a:gd name="connsiteY1" fmla="*/ 27825 h 452714"/>
              <a:gd name="connsiteX2" fmla="*/ 298396 w 4630556"/>
              <a:gd name="connsiteY2" fmla="*/ 58322 h 452714"/>
              <a:gd name="connsiteX3" fmla="*/ 403330 w 4630556"/>
              <a:gd name="connsiteY3" fmla="*/ 13914 h 452714"/>
              <a:gd name="connsiteX4" fmla="*/ 463290 w 4630556"/>
              <a:gd name="connsiteY4" fmla="*/ 53169 h 452714"/>
              <a:gd name="connsiteX5" fmla="*/ 553230 w 4630556"/>
              <a:gd name="connsiteY5" fmla="*/ 17098 h 452714"/>
              <a:gd name="connsiteX6" fmla="*/ 620685 w 4630556"/>
              <a:gd name="connsiteY6" fmla="*/ 46658 h 452714"/>
              <a:gd name="connsiteX7" fmla="*/ 680647 w 4630556"/>
              <a:gd name="connsiteY7" fmla="*/ 22579 h 452714"/>
              <a:gd name="connsiteX8" fmla="*/ 763093 w 4630556"/>
              <a:gd name="connsiteY8" fmla="*/ 60196 h 452714"/>
              <a:gd name="connsiteX9" fmla="*/ 793074 w 4630556"/>
              <a:gd name="connsiteY9" fmla="*/ 9369 h 452714"/>
              <a:gd name="connsiteX10" fmla="*/ 883015 w 4630556"/>
              <a:gd name="connsiteY10" fmla="*/ 39163 h 452714"/>
              <a:gd name="connsiteX11" fmla="*/ 957965 w 4630556"/>
              <a:gd name="connsiteY11" fmla="*/ 15084 h 452714"/>
              <a:gd name="connsiteX12" fmla="*/ 1077887 w 4630556"/>
              <a:gd name="connsiteY12" fmla="*/ 41412 h 452714"/>
              <a:gd name="connsiteX13" fmla="*/ 1152838 w 4630556"/>
              <a:gd name="connsiteY13" fmla="*/ 18034 h 452714"/>
              <a:gd name="connsiteX14" fmla="*/ 1205302 w 4630556"/>
              <a:gd name="connsiteY14" fmla="*/ 20613 h 452714"/>
              <a:gd name="connsiteX15" fmla="*/ 1295244 w 4630556"/>
              <a:gd name="connsiteY15" fmla="*/ 8575 h 452714"/>
              <a:gd name="connsiteX16" fmla="*/ 1392680 w 4630556"/>
              <a:gd name="connsiteY16" fmla="*/ 62351 h 452714"/>
              <a:gd name="connsiteX17" fmla="*/ 1445146 w 4630556"/>
              <a:gd name="connsiteY17" fmla="*/ 22579 h 452714"/>
              <a:gd name="connsiteX18" fmla="*/ 1497611 w 4630556"/>
              <a:gd name="connsiteY18" fmla="*/ 72703 h 452714"/>
              <a:gd name="connsiteX19" fmla="*/ 1632523 w 4630556"/>
              <a:gd name="connsiteY19" fmla="*/ 37569 h 452714"/>
              <a:gd name="connsiteX20" fmla="*/ 1714969 w 4630556"/>
              <a:gd name="connsiteY20" fmla="*/ 65208 h 452714"/>
              <a:gd name="connsiteX21" fmla="*/ 1834889 w 4630556"/>
              <a:gd name="connsiteY21" fmla="*/ 30542 h 452714"/>
              <a:gd name="connsiteX22" fmla="*/ 1917336 w 4630556"/>
              <a:gd name="connsiteY22" fmla="*/ 52140 h 452714"/>
              <a:gd name="connsiteX23" fmla="*/ 2022267 w 4630556"/>
              <a:gd name="connsiteY23" fmla="*/ 30074 h 452714"/>
              <a:gd name="connsiteX24" fmla="*/ 2202149 w 4630556"/>
              <a:gd name="connsiteY24" fmla="*/ 49750 h 452714"/>
              <a:gd name="connsiteX25" fmla="*/ 2277100 w 4630556"/>
              <a:gd name="connsiteY25" fmla="*/ 17098 h 452714"/>
              <a:gd name="connsiteX26" fmla="*/ 2427002 w 4630556"/>
              <a:gd name="connsiteY26" fmla="*/ 61741 h 452714"/>
              <a:gd name="connsiteX27" fmla="*/ 2509447 w 4630556"/>
              <a:gd name="connsiteY27" fmla="*/ 20658 h 452714"/>
              <a:gd name="connsiteX28" fmla="*/ 2636864 w 4630556"/>
              <a:gd name="connsiteY28" fmla="*/ 46283 h 452714"/>
              <a:gd name="connsiteX29" fmla="*/ 2719310 w 4630556"/>
              <a:gd name="connsiteY29" fmla="*/ 16021 h 452714"/>
              <a:gd name="connsiteX30" fmla="*/ 2839230 w 4630556"/>
              <a:gd name="connsiteY30" fmla="*/ 43192 h 452714"/>
              <a:gd name="connsiteX31" fmla="*/ 3004123 w 4630556"/>
              <a:gd name="connsiteY31" fmla="*/ 26841 h 452714"/>
              <a:gd name="connsiteX32" fmla="*/ 3124044 w 4630556"/>
              <a:gd name="connsiteY32" fmla="*/ 69471 h 452714"/>
              <a:gd name="connsiteX33" fmla="*/ 3176510 w 4630556"/>
              <a:gd name="connsiteY33" fmla="*/ 26373 h 452714"/>
              <a:gd name="connsiteX34" fmla="*/ 3273945 w 4630556"/>
              <a:gd name="connsiteY34" fmla="*/ 67550 h 452714"/>
              <a:gd name="connsiteX35" fmla="*/ 3408856 w 4630556"/>
              <a:gd name="connsiteY35" fmla="*/ 31947 h 452714"/>
              <a:gd name="connsiteX36" fmla="*/ 3483808 w 4630556"/>
              <a:gd name="connsiteY36" fmla="*/ 60055 h 452714"/>
              <a:gd name="connsiteX37" fmla="*/ 3648700 w 4630556"/>
              <a:gd name="connsiteY37" fmla="*/ 5434 h 452714"/>
              <a:gd name="connsiteX38" fmla="*/ 3716155 w 4630556"/>
              <a:gd name="connsiteY38" fmla="*/ 52794 h 452714"/>
              <a:gd name="connsiteX39" fmla="*/ 3828581 w 4630556"/>
              <a:gd name="connsiteY39" fmla="*/ 18269 h 452714"/>
              <a:gd name="connsiteX40" fmla="*/ 3993474 w 4630556"/>
              <a:gd name="connsiteY40" fmla="*/ 37242 h 452714"/>
              <a:gd name="connsiteX41" fmla="*/ 4083414 w 4630556"/>
              <a:gd name="connsiteY41" fmla="*/ 94 h 452714"/>
              <a:gd name="connsiteX42" fmla="*/ 4188346 w 4630556"/>
              <a:gd name="connsiteY42" fmla="*/ 50313 h 452714"/>
              <a:gd name="connsiteX43" fmla="*/ 4293277 w 4630556"/>
              <a:gd name="connsiteY43" fmla="*/ 28153 h 452714"/>
              <a:gd name="connsiteX44" fmla="*/ 4375722 w 4630556"/>
              <a:gd name="connsiteY44" fmla="*/ 52559 h 452714"/>
              <a:gd name="connsiteX45" fmla="*/ 4443177 w 4630556"/>
              <a:gd name="connsiteY45" fmla="*/ 23984 h 452714"/>
              <a:gd name="connsiteX46" fmla="*/ 4510633 w 4630556"/>
              <a:gd name="connsiteY46" fmla="*/ 67550 h 452714"/>
              <a:gd name="connsiteX47" fmla="*/ 4617595 w 4630556"/>
              <a:gd name="connsiteY47" fmla="*/ 12952 h 452714"/>
              <a:gd name="connsiteX48" fmla="*/ 4623060 w 4630556"/>
              <a:gd name="connsiteY48" fmla="*/ 105025 h 452714"/>
              <a:gd name="connsiteX49" fmla="*/ 4630556 w 4630556"/>
              <a:gd name="connsiteY49" fmla="*/ 194966 h 452714"/>
              <a:gd name="connsiteX50" fmla="*/ 4617595 w 4630556"/>
              <a:gd name="connsiteY50" fmla="*/ 452714 h 452714"/>
              <a:gd name="connsiteX51" fmla="*/ 0 w 4630556"/>
              <a:gd name="connsiteY51" fmla="*/ 452714 h 452714"/>
              <a:gd name="connsiteX52" fmla="*/ 0 w 4630556"/>
              <a:gd name="connsiteY52" fmla="*/ 12952 h 452714"/>
              <a:gd name="connsiteX0" fmla="*/ 0 w 4630556"/>
              <a:gd name="connsiteY0" fmla="*/ 12952 h 452714"/>
              <a:gd name="connsiteX1" fmla="*/ 185973 w 4630556"/>
              <a:gd name="connsiteY1" fmla="*/ 27825 h 452714"/>
              <a:gd name="connsiteX2" fmla="*/ 298396 w 4630556"/>
              <a:gd name="connsiteY2" fmla="*/ 58322 h 452714"/>
              <a:gd name="connsiteX3" fmla="*/ 403330 w 4630556"/>
              <a:gd name="connsiteY3" fmla="*/ 13914 h 452714"/>
              <a:gd name="connsiteX4" fmla="*/ 463290 w 4630556"/>
              <a:gd name="connsiteY4" fmla="*/ 53169 h 452714"/>
              <a:gd name="connsiteX5" fmla="*/ 553230 w 4630556"/>
              <a:gd name="connsiteY5" fmla="*/ 17098 h 452714"/>
              <a:gd name="connsiteX6" fmla="*/ 620685 w 4630556"/>
              <a:gd name="connsiteY6" fmla="*/ 46658 h 452714"/>
              <a:gd name="connsiteX7" fmla="*/ 680647 w 4630556"/>
              <a:gd name="connsiteY7" fmla="*/ 22579 h 452714"/>
              <a:gd name="connsiteX8" fmla="*/ 763093 w 4630556"/>
              <a:gd name="connsiteY8" fmla="*/ 60196 h 452714"/>
              <a:gd name="connsiteX9" fmla="*/ 793074 w 4630556"/>
              <a:gd name="connsiteY9" fmla="*/ 9369 h 452714"/>
              <a:gd name="connsiteX10" fmla="*/ 883015 w 4630556"/>
              <a:gd name="connsiteY10" fmla="*/ 39163 h 452714"/>
              <a:gd name="connsiteX11" fmla="*/ 957965 w 4630556"/>
              <a:gd name="connsiteY11" fmla="*/ 15084 h 452714"/>
              <a:gd name="connsiteX12" fmla="*/ 1077887 w 4630556"/>
              <a:gd name="connsiteY12" fmla="*/ 41412 h 452714"/>
              <a:gd name="connsiteX13" fmla="*/ 1152838 w 4630556"/>
              <a:gd name="connsiteY13" fmla="*/ 18034 h 452714"/>
              <a:gd name="connsiteX14" fmla="*/ 1205302 w 4630556"/>
              <a:gd name="connsiteY14" fmla="*/ 20613 h 452714"/>
              <a:gd name="connsiteX15" fmla="*/ 1295244 w 4630556"/>
              <a:gd name="connsiteY15" fmla="*/ 8575 h 452714"/>
              <a:gd name="connsiteX16" fmla="*/ 1332719 w 4630556"/>
              <a:gd name="connsiteY16" fmla="*/ 22159 h 452714"/>
              <a:gd name="connsiteX17" fmla="*/ 1445146 w 4630556"/>
              <a:gd name="connsiteY17" fmla="*/ 22579 h 452714"/>
              <a:gd name="connsiteX18" fmla="*/ 1497611 w 4630556"/>
              <a:gd name="connsiteY18" fmla="*/ 72703 h 452714"/>
              <a:gd name="connsiteX19" fmla="*/ 1632523 w 4630556"/>
              <a:gd name="connsiteY19" fmla="*/ 37569 h 452714"/>
              <a:gd name="connsiteX20" fmla="*/ 1714969 w 4630556"/>
              <a:gd name="connsiteY20" fmla="*/ 65208 h 452714"/>
              <a:gd name="connsiteX21" fmla="*/ 1834889 w 4630556"/>
              <a:gd name="connsiteY21" fmla="*/ 30542 h 452714"/>
              <a:gd name="connsiteX22" fmla="*/ 1917336 w 4630556"/>
              <a:gd name="connsiteY22" fmla="*/ 52140 h 452714"/>
              <a:gd name="connsiteX23" fmla="*/ 2022267 w 4630556"/>
              <a:gd name="connsiteY23" fmla="*/ 30074 h 452714"/>
              <a:gd name="connsiteX24" fmla="*/ 2202149 w 4630556"/>
              <a:gd name="connsiteY24" fmla="*/ 49750 h 452714"/>
              <a:gd name="connsiteX25" fmla="*/ 2277100 w 4630556"/>
              <a:gd name="connsiteY25" fmla="*/ 17098 h 452714"/>
              <a:gd name="connsiteX26" fmla="*/ 2427002 w 4630556"/>
              <a:gd name="connsiteY26" fmla="*/ 61741 h 452714"/>
              <a:gd name="connsiteX27" fmla="*/ 2509447 w 4630556"/>
              <a:gd name="connsiteY27" fmla="*/ 20658 h 452714"/>
              <a:gd name="connsiteX28" fmla="*/ 2636864 w 4630556"/>
              <a:gd name="connsiteY28" fmla="*/ 46283 h 452714"/>
              <a:gd name="connsiteX29" fmla="*/ 2719310 w 4630556"/>
              <a:gd name="connsiteY29" fmla="*/ 16021 h 452714"/>
              <a:gd name="connsiteX30" fmla="*/ 2839230 w 4630556"/>
              <a:gd name="connsiteY30" fmla="*/ 43192 h 452714"/>
              <a:gd name="connsiteX31" fmla="*/ 3004123 w 4630556"/>
              <a:gd name="connsiteY31" fmla="*/ 26841 h 452714"/>
              <a:gd name="connsiteX32" fmla="*/ 3124044 w 4630556"/>
              <a:gd name="connsiteY32" fmla="*/ 69471 h 452714"/>
              <a:gd name="connsiteX33" fmla="*/ 3176510 w 4630556"/>
              <a:gd name="connsiteY33" fmla="*/ 26373 h 452714"/>
              <a:gd name="connsiteX34" fmla="*/ 3273945 w 4630556"/>
              <a:gd name="connsiteY34" fmla="*/ 67550 h 452714"/>
              <a:gd name="connsiteX35" fmla="*/ 3408856 w 4630556"/>
              <a:gd name="connsiteY35" fmla="*/ 31947 h 452714"/>
              <a:gd name="connsiteX36" fmla="*/ 3483808 w 4630556"/>
              <a:gd name="connsiteY36" fmla="*/ 60055 h 452714"/>
              <a:gd name="connsiteX37" fmla="*/ 3648700 w 4630556"/>
              <a:gd name="connsiteY37" fmla="*/ 5434 h 452714"/>
              <a:gd name="connsiteX38" fmla="*/ 3716155 w 4630556"/>
              <a:gd name="connsiteY38" fmla="*/ 52794 h 452714"/>
              <a:gd name="connsiteX39" fmla="*/ 3828581 w 4630556"/>
              <a:gd name="connsiteY39" fmla="*/ 18269 h 452714"/>
              <a:gd name="connsiteX40" fmla="*/ 3993474 w 4630556"/>
              <a:gd name="connsiteY40" fmla="*/ 37242 h 452714"/>
              <a:gd name="connsiteX41" fmla="*/ 4083414 w 4630556"/>
              <a:gd name="connsiteY41" fmla="*/ 94 h 452714"/>
              <a:gd name="connsiteX42" fmla="*/ 4188346 w 4630556"/>
              <a:gd name="connsiteY42" fmla="*/ 50313 h 452714"/>
              <a:gd name="connsiteX43" fmla="*/ 4293277 w 4630556"/>
              <a:gd name="connsiteY43" fmla="*/ 28153 h 452714"/>
              <a:gd name="connsiteX44" fmla="*/ 4375722 w 4630556"/>
              <a:gd name="connsiteY44" fmla="*/ 52559 h 452714"/>
              <a:gd name="connsiteX45" fmla="*/ 4443177 w 4630556"/>
              <a:gd name="connsiteY45" fmla="*/ 23984 h 452714"/>
              <a:gd name="connsiteX46" fmla="*/ 4510633 w 4630556"/>
              <a:gd name="connsiteY46" fmla="*/ 67550 h 452714"/>
              <a:gd name="connsiteX47" fmla="*/ 4617595 w 4630556"/>
              <a:gd name="connsiteY47" fmla="*/ 12952 h 452714"/>
              <a:gd name="connsiteX48" fmla="*/ 4623060 w 4630556"/>
              <a:gd name="connsiteY48" fmla="*/ 105025 h 452714"/>
              <a:gd name="connsiteX49" fmla="*/ 4630556 w 4630556"/>
              <a:gd name="connsiteY49" fmla="*/ 194966 h 452714"/>
              <a:gd name="connsiteX50" fmla="*/ 4617595 w 4630556"/>
              <a:gd name="connsiteY50" fmla="*/ 452714 h 452714"/>
              <a:gd name="connsiteX51" fmla="*/ 0 w 4630556"/>
              <a:gd name="connsiteY51" fmla="*/ 452714 h 452714"/>
              <a:gd name="connsiteX52" fmla="*/ 0 w 4630556"/>
              <a:gd name="connsiteY52" fmla="*/ 12952 h 452714"/>
              <a:gd name="connsiteX0" fmla="*/ 0 w 4630556"/>
              <a:gd name="connsiteY0" fmla="*/ 12952 h 452714"/>
              <a:gd name="connsiteX1" fmla="*/ 185973 w 4630556"/>
              <a:gd name="connsiteY1" fmla="*/ 27825 h 452714"/>
              <a:gd name="connsiteX2" fmla="*/ 298396 w 4630556"/>
              <a:gd name="connsiteY2" fmla="*/ 58322 h 452714"/>
              <a:gd name="connsiteX3" fmla="*/ 403330 w 4630556"/>
              <a:gd name="connsiteY3" fmla="*/ 13914 h 452714"/>
              <a:gd name="connsiteX4" fmla="*/ 463290 w 4630556"/>
              <a:gd name="connsiteY4" fmla="*/ 53169 h 452714"/>
              <a:gd name="connsiteX5" fmla="*/ 553230 w 4630556"/>
              <a:gd name="connsiteY5" fmla="*/ 17098 h 452714"/>
              <a:gd name="connsiteX6" fmla="*/ 620685 w 4630556"/>
              <a:gd name="connsiteY6" fmla="*/ 46658 h 452714"/>
              <a:gd name="connsiteX7" fmla="*/ 680647 w 4630556"/>
              <a:gd name="connsiteY7" fmla="*/ 22579 h 452714"/>
              <a:gd name="connsiteX8" fmla="*/ 763093 w 4630556"/>
              <a:gd name="connsiteY8" fmla="*/ 60196 h 452714"/>
              <a:gd name="connsiteX9" fmla="*/ 793074 w 4630556"/>
              <a:gd name="connsiteY9" fmla="*/ 9369 h 452714"/>
              <a:gd name="connsiteX10" fmla="*/ 883015 w 4630556"/>
              <a:gd name="connsiteY10" fmla="*/ 39163 h 452714"/>
              <a:gd name="connsiteX11" fmla="*/ 957965 w 4630556"/>
              <a:gd name="connsiteY11" fmla="*/ 15084 h 452714"/>
              <a:gd name="connsiteX12" fmla="*/ 1077887 w 4630556"/>
              <a:gd name="connsiteY12" fmla="*/ 41412 h 452714"/>
              <a:gd name="connsiteX13" fmla="*/ 1152838 w 4630556"/>
              <a:gd name="connsiteY13" fmla="*/ 18034 h 452714"/>
              <a:gd name="connsiteX14" fmla="*/ 1205302 w 4630556"/>
              <a:gd name="connsiteY14" fmla="*/ 20613 h 452714"/>
              <a:gd name="connsiteX15" fmla="*/ 1295244 w 4630556"/>
              <a:gd name="connsiteY15" fmla="*/ 8575 h 452714"/>
              <a:gd name="connsiteX16" fmla="*/ 1332719 w 4630556"/>
              <a:gd name="connsiteY16" fmla="*/ 22159 h 452714"/>
              <a:gd name="connsiteX17" fmla="*/ 1445146 w 4630556"/>
              <a:gd name="connsiteY17" fmla="*/ 5575 h 452714"/>
              <a:gd name="connsiteX18" fmla="*/ 1497611 w 4630556"/>
              <a:gd name="connsiteY18" fmla="*/ 72703 h 452714"/>
              <a:gd name="connsiteX19" fmla="*/ 1632523 w 4630556"/>
              <a:gd name="connsiteY19" fmla="*/ 37569 h 452714"/>
              <a:gd name="connsiteX20" fmla="*/ 1714969 w 4630556"/>
              <a:gd name="connsiteY20" fmla="*/ 65208 h 452714"/>
              <a:gd name="connsiteX21" fmla="*/ 1834889 w 4630556"/>
              <a:gd name="connsiteY21" fmla="*/ 30542 h 452714"/>
              <a:gd name="connsiteX22" fmla="*/ 1917336 w 4630556"/>
              <a:gd name="connsiteY22" fmla="*/ 52140 h 452714"/>
              <a:gd name="connsiteX23" fmla="*/ 2022267 w 4630556"/>
              <a:gd name="connsiteY23" fmla="*/ 30074 h 452714"/>
              <a:gd name="connsiteX24" fmla="*/ 2202149 w 4630556"/>
              <a:gd name="connsiteY24" fmla="*/ 49750 h 452714"/>
              <a:gd name="connsiteX25" fmla="*/ 2277100 w 4630556"/>
              <a:gd name="connsiteY25" fmla="*/ 17098 h 452714"/>
              <a:gd name="connsiteX26" fmla="*/ 2427002 w 4630556"/>
              <a:gd name="connsiteY26" fmla="*/ 61741 h 452714"/>
              <a:gd name="connsiteX27" fmla="*/ 2509447 w 4630556"/>
              <a:gd name="connsiteY27" fmla="*/ 20658 h 452714"/>
              <a:gd name="connsiteX28" fmla="*/ 2636864 w 4630556"/>
              <a:gd name="connsiteY28" fmla="*/ 46283 h 452714"/>
              <a:gd name="connsiteX29" fmla="*/ 2719310 w 4630556"/>
              <a:gd name="connsiteY29" fmla="*/ 16021 h 452714"/>
              <a:gd name="connsiteX30" fmla="*/ 2839230 w 4630556"/>
              <a:gd name="connsiteY30" fmla="*/ 43192 h 452714"/>
              <a:gd name="connsiteX31" fmla="*/ 3004123 w 4630556"/>
              <a:gd name="connsiteY31" fmla="*/ 26841 h 452714"/>
              <a:gd name="connsiteX32" fmla="*/ 3124044 w 4630556"/>
              <a:gd name="connsiteY32" fmla="*/ 69471 h 452714"/>
              <a:gd name="connsiteX33" fmla="*/ 3176510 w 4630556"/>
              <a:gd name="connsiteY33" fmla="*/ 26373 h 452714"/>
              <a:gd name="connsiteX34" fmla="*/ 3273945 w 4630556"/>
              <a:gd name="connsiteY34" fmla="*/ 67550 h 452714"/>
              <a:gd name="connsiteX35" fmla="*/ 3408856 w 4630556"/>
              <a:gd name="connsiteY35" fmla="*/ 31947 h 452714"/>
              <a:gd name="connsiteX36" fmla="*/ 3483808 w 4630556"/>
              <a:gd name="connsiteY36" fmla="*/ 60055 h 452714"/>
              <a:gd name="connsiteX37" fmla="*/ 3648700 w 4630556"/>
              <a:gd name="connsiteY37" fmla="*/ 5434 h 452714"/>
              <a:gd name="connsiteX38" fmla="*/ 3716155 w 4630556"/>
              <a:gd name="connsiteY38" fmla="*/ 52794 h 452714"/>
              <a:gd name="connsiteX39" fmla="*/ 3828581 w 4630556"/>
              <a:gd name="connsiteY39" fmla="*/ 18269 h 452714"/>
              <a:gd name="connsiteX40" fmla="*/ 3993474 w 4630556"/>
              <a:gd name="connsiteY40" fmla="*/ 37242 h 452714"/>
              <a:gd name="connsiteX41" fmla="*/ 4083414 w 4630556"/>
              <a:gd name="connsiteY41" fmla="*/ 94 h 452714"/>
              <a:gd name="connsiteX42" fmla="*/ 4188346 w 4630556"/>
              <a:gd name="connsiteY42" fmla="*/ 50313 h 452714"/>
              <a:gd name="connsiteX43" fmla="*/ 4293277 w 4630556"/>
              <a:gd name="connsiteY43" fmla="*/ 28153 h 452714"/>
              <a:gd name="connsiteX44" fmla="*/ 4375722 w 4630556"/>
              <a:gd name="connsiteY44" fmla="*/ 52559 h 452714"/>
              <a:gd name="connsiteX45" fmla="*/ 4443177 w 4630556"/>
              <a:gd name="connsiteY45" fmla="*/ 23984 h 452714"/>
              <a:gd name="connsiteX46" fmla="*/ 4510633 w 4630556"/>
              <a:gd name="connsiteY46" fmla="*/ 67550 h 452714"/>
              <a:gd name="connsiteX47" fmla="*/ 4617595 w 4630556"/>
              <a:gd name="connsiteY47" fmla="*/ 12952 h 452714"/>
              <a:gd name="connsiteX48" fmla="*/ 4623060 w 4630556"/>
              <a:gd name="connsiteY48" fmla="*/ 105025 h 452714"/>
              <a:gd name="connsiteX49" fmla="*/ 4630556 w 4630556"/>
              <a:gd name="connsiteY49" fmla="*/ 194966 h 452714"/>
              <a:gd name="connsiteX50" fmla="*/ 4617595 w 4630556"/>
              <a:gd name="connsiteY50" fmla="*/ 452714 h 452714"/>
              <a:gd name="connsiteX51" fmla="*/ 0 w 4630556"/>
              <a:gd name="connsiteY51" fmla="*/ 452714 h 452714"/>
              <a:gd name="connsiteX52" fmla="*/ 0 w 4630556"/>
              <a:gd name="connsiteY52" fmla="*/ 12952 h 452714"/>
              <a:gd name="connsiteX0" fmla="*/ 0 w 4630556"/>
              <a:gd name="connsiteY0" fmla="*/ 16744 h 456506"/>
              <a:gd name="connsiteX1" fmla="*/ 185973 w 4630556"/>
              <a:gd name="connsiteY1" fmla="*/ 31617 h 456506"/>
              <a:gd name="connsiteX2" fmla="*/ 298396 w 4630556"/>
              <a:gd name="connsiteY2" fmla="*/ 62114 h 456506"/>
              <a:gd name="connsiteX3" fmla="*/ 403330 w 4630556"/>
              <a:gd name="connsiteY3" fmla="*/ 17706 h 456506"/>
              <a:gd name="connsiteX4" fmla="*/ 463290 w 4630556"/>
              <a:gd name="connsiteY4" fmla="*/ 56961 h 456506"/>
              <a:gd name="connsiteX5" fmla="*/ 553230 w 4630556"/>
              <a:gd name="connsiteY5" fmla="*/ 20890 h 456506"/>
              <a:gd name="connsiteX6" fmla="*/ 620685 w 4630556"/>
              <a:gd name="connsiteY6" fmla="*/ 50450 h 456506"/>
              <a:gd name="connsiteX7" fmla="*/ 680647 w 4630556"/>
              <a:gd name="connsiteY7" fmla="*/ 26371 h 456506"/>
              <a:gd name="connsiteX8" fmla="*/ 763093 w 4630556"/>
              <a:gd name="connsiteY8" fmla="*/ 63988 h 456506"/>
              <a:gd name="connsiteX9" fmla="*/ 793074 w 4630556"/>
              <a:gd name="connsiteY9" fmla="*/ 13161 h 456506"/>
              <a:gd name="connsiteX10" fmla="*/ 883015 w 4630556"/>
              <a:gd name="connsiteY10" fmla="*/ 42955 h 456506"/>
              <a:gd name="connsiteX11" fmla="*/ 957965 w 4630556"/>
              <a:gd name="connsiteY11" fmla="*/ 18876 h 456506"/>
              <a:gd name="connsiteX12" fmla="*/ 1077887 w 4630556"/>
              <a:gd name="connsiteY12" fmla="*/ 45204 h 456506"/>
              <a:gd name="connsiteX13" fmla="*/ 1152838 w 4630556"/>
              <a:gd name="connsiteY13" fmla="*/ 21826 h 456506"/>
              <a:gd name="connsiteX14" fmla="*/ 1205302 w 4630556"/>
              <a:gd name="connsiteY14" fmla="*/ 24405 h 456506"/>
              <a:gd name="connsiteX15" fmla="*/ 1295244 w 4630556"/>
              <a:gd name="connsiteY15" fmla="*/ 0 h 456506"/>
              <a:gd name="connsiteX16" fmla="*/ 1332719 w 4630556"/>
              <a:gd name="connsiteY16" fmla="*/ 25951 h 456506"/>
              <a:gd name="connsiteX17" fmla="*/ 1445146 w 4630556"/>
              <a:gd name="connsiteY17" fmla="*/ 9367 h 456506"/>
              <a:gd name="connsiteX18" fmla="*/ 1497611 w 4630556"/>
              <a:gd name="connsiteY18" fmla="*/ 76495 h 456506"/>
              <a:gd name="connsiteX19" fmla="*/ 1632523 w 4630556"/>
              <a:gd name="connsiteY19" fmla="*/ 41361 h 456506"/>
              <a:gd name="connsiteX20" fmla="*/ 1714969 w 4630556"/>
              <a:gd name="connsiteY20" fmla="*/ 69000 h 456506"/>
              <a:gd name="connsiteX21" fmla="*/ 1834889 w 4630556"/>
              <a:gd name="connsiteY21" fmla="*/ 34334 h 456506"/>
              <a:gd name="connsiteX22" fmla="*/ 1917336 w 4630556"/>
              <a:gd name="connsiteY22" fmla="*/ 55932 h 456506"/>
              <a:gd name="connsiteX23" fmla="*/ 2022267 w 4630556"/>
              <a:gd name="connsiteY23" fmla="*/ 33866 h 456506"/>
              <a:gd name="connsiteX24" fmla="*/ 2202149 w 4630556"/>
              <a:gd name="connsiteY24" fmla="*/ 53542 h 456506"/>
              <a:gd name="connsiteX25" fmla="*/ 2277100 w 4630556"/>
              <a:gd name="connsiteY25" fmla="*/ 20890 h 456506"/>
              <a:gd name="connsiteX26" fmla="*/ 2427002 w 4630556"/>
              <a:gd name="connsiteY26" fmla="*/ 65533 h 456506"/>
              <a:gd name="connsiteX27" fmla="*/ 2509447 w 4630556"/>
              <a:gd name="connsiteY27" fmla="*/ 24450 h 456506"/>
              <a:gd name="connsiteX28" fmla="*/ 2636864 w 4630556"/>
              <a:gd name="connsiteY28" fmla="*/ 50075 h 456506"/>
              <a:gd name="connsiteX29" fmla="*/ 2719310 w 4630556"/>
              <a:gd name="connsiteY29" fmla="*/ 19813 h 456506"/>
              <a:gd name="connsiteX30" fmla="*/ 2839230 w 4630556"/>
              <a:gd name="connsiteY30" fmla="*/ 46984 h 456506"/>
              <a:gd name="connsiteX31" fmla="*/ 3004123 w 4630556"/>
              <a:gd name="connsiteY31" fmla="*/ 30633 h 456506"/>
              <a:gd name="connsiteX32" fmla="*/ 3124044 w 4630556"/>
              <a:gd name="connsiteY32" fmla="*/ 73263 h 456506"/>
              <a:gd name="connsiteX33" fmla="*/ 3176510 w 4630556"/>
              <a:gd name="connsiteY33" fmla="*/ 30165 h 456506"/>
              <a:gd name="connsiteX34" fmla="*/ 3273945 w 4630556"/>
              <a:gd name="connsiteY34" fmla="*/ 71342 h 456506"/>
              <a:gd name="connsiteX35" fmla="*/ 3408856 w 4630556"/>
              <a:gd name="connsiteY35" fmla="*/ 35739 h 456506"/>
              <a:gd name="connsiteX36" fmla="*/ 3483808 w 4630556"/>
              <a:gd name="connsiteY36" fmla="*/ 63847 h 456506"/>
              <a:gd name="connsiteX37" fmla="*/ 3648700 w 4630556"/>
              <a:gd name="connsiteY37" fmla="*/ 9226 h 456506"/>
              <a:gd name="connsiteX38" fmla="*/ 3716155 w 4630556"/>
              <a:gd name="connsiteY38" fmla="*/ 56586 h 456506"/>
              <a:gd name="connsiteX39" fmla="*/ 3828581 w 4630556"/>
              <a:gd name="connsiteY39" fmla="*/ 22061 h 456506"/>
              <a:gd name="connsiteX40" fmla="*/ 3993474 w 4630556"/>
              <a:gd name="connsiteY40" fmla="*/ 41034 h 456506"/>
              <a:gd name="connsiteX41" fmla="*/ 4083414 w 4630556"/>
              <a:gd name="connsiteY41" fmla="*/ 3886 h 456506"/>
              <a:gd name="connsiteX42" fmla="*/ 4188346 w 4630556"/>
              <a:gd name="connsiteY42" fmla="*/ 54105 h 456506"/>
              <a:gd name="connsiteX43" fmla="*/ 4293277 w 4630556"/>
              <a:gd name="connsiteY43" fmla="*/ 31945 h 456506"/>
              <a:gd name="connsiteX44" fmla="*/ 4375722 w 4630556"/>
              <a:gd name="connsiteY44" fmla="*/ 56351 h 456506"/>
              <a:gd name="connsiteX45" fmla="*/ 4443177 w 4630556"/>
              <a:gd name="connsiteY45" fmla="*/ 27776 h 456506"/>
              <a:gd name="connsiteX46" fmla="*/ 4510633 w 4630556"/>
              <a:gd name="connsiteY46" fmla="*/ 71342 h 456506"/>
              <a:gd name="connsiteX47" fmla="*/ 4617595 w 4630556"/>
              <a:gd name="connsiteY47" fmla="*/ 16744 h 456506"/>
              <a:gd name="connsiteX48" fmla="*/ 4623060 w 4630556"/>
              <a:gd name="connsiteY48" fmla="*/ 108817 h 456506"/>
              <a:gd name="connsiteX49" fmla="*/ 4630556 w 4630556"/>
              <a:gd name="connsiteY49" fmla="*/ 198758 h 456506"/>
              <a:gd name="connsiteX50" fmla="*/ 4617595 w 4630556"/>
              <a:gd name="connsiteY50" fmla="*/ 456506 h 456506"/>
              <a:gd name="connsiteX51" fmla="*/ 0 w 4630556"/>
              <a:gd name="connsiteY51" fmla="*/ 456506 h 456506"/>
              <a:gd name="connsiteX52" fmla="*/ 0 w 4630556"/>
              <a:gd name="connsiteY52" fmla="*/ 16744 h 456506"/>
              <a:gd name="connsiteX0" fmla="*/ 0 w 4630556"/>
              <a:gd name="connsiteY0" fmla="*/ 16744 h 456506"/>
              <a:gd name="connsiteX1" fmla="*/ 185973 w 4630556"/>
              <a:gd name="connsiteY1" fmla="*/ 31617 h 456506"/>
              <a:gd name="connsiteX2" fmla="*/ 298396 w 4630556"/>
              <a:gd name="connsiteY2" fmla="*/ 62114 h 456506"/>
              <a:gd name="connsiteX3" fmla="*/ 403330 w 4630556"/>
              <a:gd name="connsiteY3" fmla="*/ 17706 h 456506"/>
              <a:gd name="connsiteX4" fmla="*/ 463290 w 4630556"/>
              <a:gd name="connsiteY4" fmla="*/ 56961 h 456506"/>
              <a:gd name="connsiteX5" fmla="*/ 553230 w 4630556"/>
              <a:gd name="connsiteY5" fmla="*/ 20890 h 456506"/>
              <a:gd name="connsiteX6" fmla="*/ 620685 w 4630556"/>
              <a:gd name="connsiteY6" fmla="*/ 50450 h 456506"/>
              <a:gd name="connsiteX7" fmla="*/ 680647 w 4630556"/>
              <a:gd name="connsiteY7" fmla="*/ 26371 h 456506"/>
              <a:gd name="connsiteX8" fmla="*/ 763093 w 4630556"/>
              <a:gd name="connsiteY8" fmla="*/ 63988 h 456506"/>
              <a:gd name="connsiteX9" fmla="*/ 793074 w 4630556"/>
              <a:gd name="connsiteY9" fmla="*/ 13161 h 456506"/>
              <a:gd name="connsiteX10" fmla="*/ 883015 w 4630556"/>
              <a:gd name="connsiteY10" fmla="*/ 42955 h 456506"/>
              <a:gd name="connsiteX11" fmla="*/ 957965 w 4630556"/>
              <a:gd name="connsiteY11" fmla="*/ 18876 h 456506"/>
              <a:gd name="connsiteX12" fmla="*/ 1077887 w 4630556"/>
              <a:gd name="connsiteY12" fmla="*/ 45204 h 456506"/>
              <a:gd name="connsiteX13" fmla="*/ 1152838 w 4630556"/>
              <a:gd name="connsiteY13" fmla="*/ 184 h 456506"/>
              <a:gd name="connsiteX14" fmla="*/ 1205302 w 4630556"/>
              <a:gd name="connsiteY14" fmla="*/ 24405 h 456506"/>
              <a:gd name="connsiteX15" fmla="*/ 1295244 w 4630556"/>
              <a:gd name="connsiteY15" fmla="*/ 0 h 456506"/>
              <a:gd name="connsiteX16" fmla="*/ 1332719 w 4630556"/>
              <a:gd name="connsiteY16" fmla="*/ 25951 h 456506"/>
              <a:gd name="connsiteX17" fmla="*/ 1445146 w 4630556"/>
              <a:gd name="connsiteY17" fmla="*/ 9367 h 456506"/>
              <a:gd name="connsiteX18" fmla="*/ 1497611 w 4630556"/>
              <a:gd name="connsiteY18" fmla="*/ 76495 h 456506"/>
              <a:gd name="connsiteX19" fmla="*/ 1632523 w 4630556"/>
              <a:gd name="connsiteY19" fmla="*/ 41361 h 456506"/>
              <a:gd name="connsiteX20" fmla="*/ 1714969 w 4630556"/>
              <a:gd name="connsiteY20" fmla="*/ 69000 h 456506"/>
              <a:gd name="connsiteX21" fmla="*/ 1834889 w 4630556"/>
              <a:gd name="connsiteY21" fmla="*/ 34334 h 456506"/>
              <a:gd name="connsiteX22" fmla="*/ 1917336 w 4630556"/>
              <a:gd name="connsiteY22" fmla="*/ 55932 h 456506"/>
              <a:gd name="connsiteX23" fmla="*/ 2022267 w 4630556"/>
              <a:gd name="connsiteY23" fmla="*/ 33866 h 456506"/>
              <a:gd name="connsiteX24" fmla="*/ 2202149 w 4630556"/>
              <a:gd name="connsiteY24" fmla="*/ 53542 h 456506"/>
              <a:gd name="connsiteX25" fmla="*/ 2277100 w 4630556"/>
              <a:gd name="connsiteY25" fmla="*/ 20890 h 456506"/>
              <a:gd name="connsiteX26" fmla="*/ 2427002 w 4630556"/>
              <a:gd name="connsiteY26" fmla="*/ 65533 h 456506"/>
              <a:gd name="connsiteX27" fmla="*/ 2509447 w 4630556"/>
              <a:gd name="connsiteY27" fmla="*/ 24450 h 456506"/>
              <a:gd name="connsiteX28" fmla="*/ 2636864 w 4630556"/>
              <a:gd name="connsiteY28" fmla="*/ 50075 h 456506"/>
              <a:gd name="connsiteX29" fmla="*/ 2719310 w 4630556"/>
              <a:gd name="connsiteY29" fmla="*/ 19813 h 456506"/>
              <a:gd name="connsiteX30" fmla="*/ 2839230 w 4630556"/>
              <a:gd name="connsiteY30" fmla="*/ 46984 h 456506"/>
              <a:gd name="connsiteX31" fmla="*/ 3004123 w 4630556"/>
              <a:gd name="connsiteY31" fmla="*/ 30633 h 456506"/>
              <a:gd name="connsiteX32" fmla="*/ 3124044 w 4630556"/>
              <a:gd name="connsiteY32" fmla="*/ 73263 h 456506"/>
              <a:gd name="connsiteX33" fmla="*/ 3176510 w 4630556"/>
              <a:gd name="connsiteY33" fmla="*/ 30165 h 456506"/>
              <a:gd name="connsiteX34" fmla="*/ 3273945 w 4630556"/>
              <a:gd name="connsiteY34" fmla="*/ 71342 h 456506"/>
              <a:gd name="connsiteX35" fmla="*/ 3408856 w 4630556"/>
              <a:gd name="connsiteY35" fmla="*/ 35739 h 456506"/>
              <a:gd name="connsiteX36" fmla="*/ 3483808 w 4630556"/>
              <a:gd name="connsiteY36" fmla="*/ 63847 h 456506"/>
              <a:gd name="connsiteX37" fmla="*/ 3648700 w 4630556"/>
              <a:gd name="connsiteY37" fmla="*/ 9226 h 456506"/>
              <a:gd name="connsiteX38" fmla="*/ 3716155 w 4630556"/>
              <a:gd name="connsiteY38" fmla="*/ 56586 h 456506"/>
              <a:gd name="connsiteX39" fmla="*/ 3828581 w 4630556"/>
              <a:gd name="connsiteY39" fmla="*/ 22061 h 456506"/>
              <a:gd name="connsiteX40" fmla="*/ 3993474 w 4630556"/>
              <a:gd name="connsiteY40" fmla="*/ 41034 h 456506"/>
              <a:gd name="connsiteX41" fmla="*/ 4083414 w 4630556"/>
              <a:gd name="connsiteY41" fmla="*/ 3886 h 456506"/>
              <a:gd name="connsiteX42" fmla="*/ 4188346 w 4630556"/>
              <a:gd name="connsiteY42" fmla="*/ 54105 h 456506"/>
              <a:gd name="connsiteX43" fmla="*/ 4293277 w 4630556"/>
              <a:gd name="connsiteY43" fmla="*/ 31945 h 456506"/>
              <a:gd name="connsiteX44" fmla="*/ 4375722 w 4630556"/>
              <a:gd name="connsiteY44" fmla="*/ 56351 h 456506"/>
              <a:gd name="connsiteX45" fmla="*/ 4443177 w 4630556"/>
              <a:gd name="connsiteY45" fmla="*/ 27776 h 456506"/>
              <a:gd name="connsiteX46" fmla="*/ 4510633 w 4630556"/>
              <a:gd name="connsiteY46" fmla="*/ 71342 h 456506"/>
              <a:gd name="connsiteX47" fmla="*/ 4617595 w 4630556"/>
              <a:gd name="connsiteY47" fmla="*/ 16744 h 456506"/>
              <a:gd name="connsiteX48" fmla="*/ 4623060 w 4630556"/>
              <a:gd name="connsiteY48" fmla="*/ 108817 h 456506"/>
              <a:gd name="connsiteX49" fmla="*/ 4630556 w 4630556"/>
              <a:gd name="connsiteY49" fmla="*/ 198758 h 456506"/>
              <a:gd name="connsiteX50" fmla="*/ 4617595 w 4630556"/>
              <a:gd name="connsiteY50" fmla="*/ 456506 h 456506"/>
              <a:gd name="connsiteX51" fmla="*/ 0 w 4630556"/>
              <a:gd name="connsiteY51" fmla="*/ 456506 h 456506"/>
              <a:gd name="connsiteX52" fmla="*/ 0 w 4630556"/>
              <a:gd name="connsiteY52" fmla="*/ 16744 h 456506"/>
              <a:gd name="connsiteX0" fmla="*/ 0 w 4630556"/>
              <a:gd name="connsiteY0" fmla="*/ 16744 h 456506"/>
              <a:gd name="connsiteX1" fmla="*/ 185973 w 4630556"/>
              <a:gd name="connsiteY1" fmla="*/ 31617 h 456506"/>
              <a:gd name="connsiteX2" fmla="*/ 298396 w 4630556"/>
              <a:gd name="connsiteY2" fmla="*/ 62114 h 456506"/>
              <a:gd name="connsiteX3" fmla="*/ 403330 w 4630556"/>
              <a:gd name="connsiteY3" fmla="*/ 17706 h 456506"/>
              <a:gd name="connsiteX4" fmla="*/ 463290 w 4630556"/>
              <a:gd name="connsiteY4" fmla="*/ 56961 h 456506"/>
              <a:gd name="connsiteX5" fmla="*/ 553230 w 4630556"/>
              <a:gd name="connsiteY5" fmla="*/ 20890 h 456506"/>
              <a:gd name="connsiteX6" fmla="*/ 620685 w 4630556"/>
              <a:gd name="connsiteY6" fmla="*/ 50450 h 456506"/>
              <a:gd name="connsiteX7" fmla="*/ 680647 w 4630556"/>
              <a:gd name="connsiteY7" fmla="*/ 26371 h 456506"/>
              <a:gd name="connsiteX8" fmla="*/ 763093 w 4630556"/>
              <a:gd name="connsiteY8" fmla="*/ 63988 h 456506"/>
              <a:gd name="connsiteX9" fmla="*/ 793074 w 4630556"/>
              <a:gd name="connsiteY9" fmla="*/ 13161 h 456506"/>
              <a:gd name="connsiteX10" fmla="*/ 883015 w 4630556"/>
              <a:gd name="connsiteY10" fmla="*/ 42955 h 456506"/>
              <a:gd name="connsiteX11" fmla="*/ 957965 w 4630556"/>
              <a:gd name="connsiteY11" fmla="*/ 18876 h 456506"/>
              <a:gd name="connsiteX12" fmla="*/ 1077887 w 4630556"/>
              <a:gd name="connsiteY12" fmla="*/ 45204 h 456506"/>
              <a:gd name="connsiteX13" fmla="*/ 1152838 w 4630556"/>
              <a:gd name="connsiteY13" fmla="*/ 184 h 456506"/>
              <a:gd name="connsiteX14" fmla="*/ 1205302 w 4630556"/>
              <a:gd name="connsiteY14" fmla="*/ 24405 h 456506"/>
              <a:gd name="connsiteX15" fmla="*/ 1295244 w 4630556"/>
              <a:gd name="connsiteY15" fmla="*/ 0 h 456506"/>
              <a:gd name="connsiteX16" fmla="*/ 1332719 w 4630556"/>
              <a:gd name="connsiteY16" fmla="*/ 25951 h 456506"/>
              <a:gd name="connsiteX17" fmla="*/ 1445146 w 4630556"/>
              <a:gd name="connsiteY17" fmla="*/ 9367 h 456506"/>
              <a:gd name="connsiteX18" fmla="*/ 1527591 w 4630556"/>
              <a:gd name="connsiteY18" fmla="*/ 27028 h 456506"/>
              <a:gd name="connsiteX19" fmla="*/ 1632523 w 4630556"/>
              <a:gd name="connsiteY19" fmla="*/ 41361 h 456506"/>
              <a:gd name="connsiteX20" fmla="*/ 1714969 w 4630556"/>
              <a:gd name="connsiteY20" fmla="*/ 69000 h 456506"/>
              <a:gd name="connsiteX21" fmla="*/ 1834889 w 4630556"/>
              <a:gd name="connsiteY21" fmla="*/ 34334 h 456506"/>
              <a:gd name="connsiteX22" fmla="*/ 1917336 w 4630556"/>
              <a:gd name="connsiteY22" fmla="*/ 55932 h 456506"/>
              <a:gd name="connsiteX23" fmla="*/ 2022267 w 4630556"/>
              <a:gd name="connsiteY23" fmla="*/ 33866 h 456506"/>
              <a:gd name="connsiteX24" fmla="*/ 2202149 w 4630556"/>
              <a:gd name="connsiteY24" fmla="*/ 53542 h 456506"/>
              <a:gd name="connsiteX25" fmla="*/ 2277100 w 4630556"/>
              <a:gd name="connsiteY25" fmla="*/ 20890 h 456506"/>
              <a:gd name="connsiteX26" fmla="*/ 2427002 w 4630556"/>
              <a:gd name="connsiteY26" fmla="*/ 65533 h 456506"/>
              <a:gd name="connsiteX27" fmla="*/ 2509447 w 4630556"/>
              <a:gd name="connsiteY27" fmla="*/ 24450 h 456506"/>
              <a:gd name="connsiteX28" fmla="*/ 2636864 w 4630556"/>
              <a:gd name="connsiteY28" fmla="*/ 50075 h 456506"/>
              <a:gd name="connsiteX29" fmla="*/ 2719310 w 4630556"/>
              <a:gd name="connsiteY29" fmla="*/ 19813 h 456506"/>
              <a:gd name="connsiteX30" fmla="*/ 2839230 w 4630556"/>
              <a:gd name="connsiteY30" fmla="*/ 46984 h 456506"/>
              <a:gd name="connsiteX31" fmla="*/ 3004123 w 4630556"/>
              <a:gd name="connsiteY31" fmla="*/ 30633 h 456506"/>
              <a:gd name="connsiteX32" fmla="*/ 3124044 w 4630556"/>
              <a:gd name="connsiteY32" fmla="*/ 73263 h 456506"/>
              <a:gd name="connsiteX33" fmla="*/ 3176510 w 4630556"/>
              <a:gd name="connsiteY33" fmla="*/ 30165 h 456506"/>
              <a:gd name="connsiteX34" fmla="*/ 3273945 w 4630556"/>
              <a:gd name="connsiteY34" fmla="*/ 71342 h 456506"/>
              <a:gd name="connsiteX35" fmla="*/ 3408856 w 4630556"/>
              <a:gd name="connsiteY35" fmla="*/ 35739 h 456506"/>
              <a:gd name="connsiteX36" fmla="*/ 3483808 w 4630556"/>
              <a:gd name="connsiteY36" fmla="*/ 63847 h 456506"/>
              <a:gd name="connsiteX37" fmla="*/ 3648700 w 4630556"/>
              <a:gd name="connsiteY37" fmla="*/ 9226 h 456506"/>
              <a:gd name="connsiteX38" fmla="*/ 3716155 w 4630556"/>
              <a:gd name="connsiteY38" fmla="*/ 56586 h 456506"/>
              <a:gd name="connsiteX39" fmla="*/ 3828581 w 4630556"/>
              <a:gd name="connsiteY39" fmla="*/ 22061 h 456506"/>
              <a:gd name="connsiteX40" fmla="*/ 3993474 w 4630556"/>
              <a:gd name="connsiteY40" fmla="*/ 41034 h 456506"/>
              <a:gd name="connsiteX41" fmla="*/ 4083414 w 4630556"/>
              <a:gd name="connsiteY41" fmla="*/ 3886 h 456506"/>
              <a:gd name="connsiteX42" fmla="*/ 4188346 w 4630556"/>
              <a:gd name="connsiteY42" fmla="*/ 54105 h 456506"/>
              <a:gd name="connsiteX43" fmla="*/ 4293277 w 4630556"/>
              <a:gd name="connsiteY43" fmla="*/ 31945 h 456506"/>
              <a:gd name="connsiteX44" fmla="*/ 4375722 w 4630556"/>
              <a:gd name="connsiteY44" fmla="*/ 56351 h 456506"/>
              <a:gd name="connsiteX45" fmla="*/ 4443177 w 4630556"/>
              <a:gd name="connsiteY45" fmla="*/ 27776 h 456506"/>
              <a:gd name="connsiteX46" fmla="*/ 4510633 w 4630556"/>
              <a:gd name="connsiteY46" fmla="*/ 71342 h 456506"/>
              <a:gd name="connsiteX47" fmla="*/ 4617595 w 4630556"/>
              <a:gd name="connsiteY47" fmla="*/ 16744 h 456506"/>
              <a:gd name="connsiteX48" fmla="*/ 4623060 w 4630556"/>
              <a:gd name="connsiteY48" fmla="*/ 108817 h 456506"/>
              <a:gd name="connsiteX49" fmla="*/ 4630556 w 4630556"/>
              <a:gd name="connsiteY49" fmla="*/ 198758 h 456506"/>
              <a:gd name="connsiteX50" fmla="*/ 4617595 w 4630556"/>
              <a:gd name="connsiteY50" fmla="*/ 456506 h 456506"/>
              <a:gd name="connsiteX51" fmla="*/ 0 w 4630556"/>
              <a:gd name="connsiteY51" fmla="*/ 456506 h 456506"/>
              <a:gd name="connsiteX52" fmla="*/ 0 w 4630556"/>
              <a:gd name="connsiteY52" fmla="*/ 16744 h 456506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80647 w 4630556"/>
              <a:gd name="connsiteY7" fmla="*/ 26747 h 456882"/>
              <a:gd name="connsiteX8" fmla="*/ 763093 w 4630556"/>
              <a:gd name="connsiteY8" fmla="*/ 64364 h 456882"/>
              <a:gd name="connsiteX9" fmla="*/ 793074 w 4630556"/>
              <a:gd name="connsiteY9" fmla="*/ 13537 h 456882"/>
              <a:gd name="connsiteX10" fmla="*/ 883015 w 4630556"/>
              <a:gd name="connsiteY10" fmla="*/ 43331 h 456882"/>
              <a:gd name="connsiteX11" fmla="*/ 957965 w 4630556"/>
              <a:gd name="connsiteY11" fmla="*/ 19252 h 456882"/>
              <a:gd name="connsiteX12" fmla="*/ 1077887 w 4630556"/>
              <a:gd name="connsiteY12" fmla="*/ 4558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14969 w 4630556"/>
              <a:gd name="connsiteY20" fmla="*/ 69376 h 456882"/>
              <a:gd name="connsiteX21" fmla="*/ 1834889 w 4630556"/>
              <a:gd name="connsiteY21" fmla="*/ 34710 h 456882"/>
              <a:gd name="connsiteX22" fmla="*/ 1917336 w 4630556"/>
              <a:gd name="connsiteY22" fmla="*/ 56308 h 456882"/>
              <a:gd name="connsiteX23" fmla="*/ 2022267 w 4630556"/>
              <a:gd name="connsiteY23" fmla="*/ 34242 h 456882"/>
              <a:gd name="connsiteX24" fmla="*/ 2202149 w 4630556"/>
              <a:gd name="connsiteY24" fmla="*/ 53918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80647 w 4630556"/>
              <a:gd name="connsiteY7" fmla="*/ 26747 h 456882"/>
              <a:gd name="connsiteX8" fmla="*/ 763093 w 4630556"/>
              <a:gd name="connsiteY8" fmla="*/ 64364 h 456882"/>
              <a:gd name="connsiteX9" fmla="*/ 793074 w 4630556"/>
              <a:gd name="connsiteY9" fmla="*/ 13537 h 456882"/>
              <a:gd name="connsiteX10" fmla="*/ 883015 w 4630556"/>
              <a:gd name="connsiteY10" fmla="*/ 43331 h 456882"/>
              <a:gd name="connsiteX11" fmla="*/ 957965 w 4630556"/>
              <a:gd name="connsiteY11" fmla="*/ 19252 h 456882"/>
              <a:gd name="connsiteX12" fmla="*/ 1077887 w 4630556"/>
              <a:gd name="connsiteY12" fmla="*/ 4558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29960 w 4630556"/>
              <a:gd name="connsiteY20" fmla="*/ 29184 h 456882"/>
              <a:gd name="connsiteX21" fmla="*/ 1834889 w 4630556"/>
              <a:gd name="connsiteY21" fmla="*/ 34710 h 456882"/>
              <a:gd name="connsiteX22" fmla="*/ 1917336 w 4630556"/>
              <a:gd name="connsiteY22" fmla="*/ 56308 h 456882"/>
              <a:gd name="connsiteX23" fmla="*/ 2022267 w 4630556"/>
              <a:gd name="connsiteY23" fmla="*/ 34242 h 456882"/>
              <a:gd name="connsiteX24" fmla="*/ 2202149 w 4630556"/>
              <a:gd name="connsiteY24" fmla="*/ 53918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80647 w 4630556"/>
              <a:gd name="connsiteY7" fmla="*/ 26747 h 456882"/>
              <a:gd name="connsiteX8" fmla="*/ 763093 w 4630556"/>
              <a:gd name="connsiteY8" fmla="*/ 64364 h 456882"/>
              <a:gd name="connsiteX9" fmla="*/ 793074 w 4630556"/>
              <a:gd name="connsiteY9" fmla="*/ 13537 h 456882"/>
              <a:gd name="connsiteX10" fmla="*/ 883015 w 4630556"/>
              <a:gd name="connsiteY10" fmla="*/ 43331 h 456882"/>
              <a:gd name="connsiteX11" fmla="*/ 957965 w 4630556"/>
              <a:gd name="connsiteY11" fmla="*/ 19252 h 456882"/>
              <a:gd name="connsiteX12" fmla="*/ 1077887 w 4630556"/>
              <a:gd name="connsiteY12" fmla="*/ 4558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29960 w 4630556"/>
              <a:gd name="connsiteY20" fmla="*/ 29184 h 456882"/>
              <a:gd name="connsiteX21" fmla="*/ 1827394 w 4630556"/>
              <a:gd name="connsiteY21" fmla="*/ 14614 h 456882"/>
              <a:gd name="connsiteX22" fmla="*/ 1917336 w 4630556"/>
              <a:gd name="connsiteY22" fmla="*/ 56308 h 456882"/>
              <a:gd name="connsiteX23" fmla="*/ 2022267 w 4630556"/>
              <a:gd name="connsiteY23" fmla="*/ 34242 h 456882"/>
              <a:gd name="connsiteX24" fmla="*/ 2202149 w 4630556"/>
              <a:gd name="connsiteY24" fmla="*/ 53918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80647 w 4630556"/>
              <a:gd name="connsiteY7" fmla="*/ 26747 h 456882"/>
              <a:gd name="connsiteX8" fmla="*/ 763093 w 4630556"/>
              <a:gd name="connsiteY8" fmla="*/ 64364 h 456882"/>
              <a:gd name="connsiteX9" fmla="*/ 793074 w 4630556"/>
              <a:gd name="connsiteY9" fmla="*/ 13537 h 456882"/>
              <a:gd name="connsiteX10" fmla="*/ 883015 w 4630556"/>
              <a:gd name="connsiteY10" fmla="*/ 43331 h 456882"/>
              <a:gd name="connsiteX11" fmla="*/ 957965 w 4630556"/>
              <a:gd name="connsiteY11" fmla="*/ 19252 h 456882"/>
              <a:gd name="connsiteX12" fmla="*/ 1077887 w 4630556"/>
              <a:gd name="connsiteY12" fmla="*/ 4558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29960 w 4630556"/>
              <a:gd name="connsiteY20" fmla="*/ 29184 h 456882"/>
              <a:gd name="connsiteX21" fmla="*/ 1827394 w 4630556"/>
              <a:gd name="connsiteY21" fmla="*/ 14614 h 456882"/>
              <a:gd name="connsiteX22" fmla="*/ 1894850 w 4630556"/>
              <a:gd name="connsiteY22" fmla="*/ 23846 h 456882"/>
              <a:gd name="connsiteX23" fmla="*/ 2022267 w 4630556"/>
              <a:gd name="connsiteY23" fmla="*/ 34242 h 456882"/>
              <a:gd name="connsiteX24" fmla="*/ 2202149 w 4630556"/>
              <a:gd name="connsiteY24" fmla="*/ 53918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80647 w 4630556"/>
              <a:gd name="connsiteY7" fmla="*/ 26747 h 456882"/>
              <a:gd name="connsiteX8" fmla="*/ 763093 w 4630556"/>
              <a:gd name="connsiteY8" fmla="*/ 64364 h 456882"/>
              <a:gd name="connsiteX9" fmla="*/ 793074 w 4630556"/>
              <a:gd name="connsiteY9" fmla="*/ 13537 h 456882"/>
              <a:gd name="connsiteX10" fmla="*/ 883015 w 4630556"/>
              <a:gd name="connsiteY10" fmla="*/ 43331 h 456882"/>
              <a:gd name="connsiteX11" fmla="*/ 957965 w 4630556"/>
              <a:gd name="connsiteY11" fmla="*/ 19252 h 456882"/>
              <a:gd name="connsiteX12" fmla="*/ 1077887 w 4630556"/>
              <a:gd name="connsiteY12" fmla="*/ 4558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29960 w 4630556"/>
              <a:gd name="connsiteY20" fmla="*/ 29184 h 456882"/>
              <a:gd name="connsiteX21" fmla="*/ 1827394 w 4630556"/>
              <a:gd name="connsiteY21" fmla="*/ 14614 h 456882"/>
              <a:gd name="connsiteX22" fmla="*/ 1894850 w 4630556"/>
              <a:gd name="connsiteY22" fmla="*/ 23846 h 456882"/>
              <a:gd name="connsiteX23" fmla="*/ 2007277 w 4630556"/>
              <a:gd name="connsiteY23" fmla="*/ 14146 h 456882"/>
              <a:gd name="connsiteX24" fmla="*/ 2202149 w 4630556"/>
              <a:gd name="connsiteY24" fmla="*/ 53918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80647 w 4630556"/>
              <a:gd name="connsiteY7" fmla="*/ 26747 h 456882"/>
              <a:gd name="connsiteX8" fmla="*/ 763093 w 4630556"/>
              <a:gd name="connsiteY8" fmla="*/ 64364 h 456882"/>
              <a:gd name="connsiteX9" fmla="*/ 793074 w 4630556"/>
              <a:gd name="connsiteY9" fmla="*/ 13537 h 456882"/>
              <a:gd name="connsiteX10" fmla="*/ 883015 w 4630556"/>
              <a:gd name="connsiteY10" fmla="*/ 43331 h 456882"/>
              <a:gd name="connsiteX11" fmla="*/ 957965 w 4630556"/>
              <a:gd name="connsiteY11" fmla="*/ 19252 h 456882"/>
              <a:gd name="connsiteX12" fmla="*/ 1077887 w 4630556"/>
              <a:gd name="connsiteY12" fmla="*/ 4558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29960 w 4630556"/>
              <a:gd name="connsiteY20" fmla="*/ 29184 h 456882"/>
              <a:gd name="connsiteX21" fmla="*/ 1827394 w 4630556"/>
              <a:gd name="connsiteY21" fmla="*/ 14614 h 456882"/>
              <a:gd name="connsiteX22" fmla="*/ 1894850 w 4630556"/>
              <a:gd name="connsiteY22" fmla="*/ 23846 h 456882"/>
              <a:gd name="connsiteX23" fmla="*/ 2007277 w 4630556"/>
              <a:gd name="connsiteY23" fmla="*/ 14146 h 456882"/>
              <a:gd name="connsiteX24" fmla="*/ 2119703 w 4630556"/>
              <a:gd name="connsiteY24" fmla="*/ 40005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80647 w 4630556"/>
              <a:gd name="connsiteY7" fmla="*/ 26747 h 456882"/>
              <a:gd name="connsiteX8" fmla="*/ 763093 w 4630556"/>
              <a:gd name="connsiteY8" fmla="*/ 64364 h 456882"/>
              <a:gd name="connsiteX9" fmla="*/ 800569 w 4630556"/>
              <a:gd name="connsiteY9" fmla="*/ 7354 h 456882"/>
              <a:gd name="connsiteX10" fmla="*/ 883015 w 4630556"/>
              <a:gd name="connsiteY10" fmla="*/ 43331 h 456882"/>
              <a:gd name="connsiteX11" fmla="*/ 957965 w 4630556"/>
              <a:gd name="connsiteY11" fmla="*/ 19252 h 456882"/>
              <a:gd name="connsiteX12" fmla="*/ 1077887 w 4630556"/>
              <a:gd name="connsiteY12" fmla="*/ 4558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29960 w 4630556"/>
              <a:gd name="connsiteY20" fmla="*/ 29184 h 456882"/>
              <a:gd name="connsiteX21" fmla="*/ 1827394 w 4630556"/>
              <a:gd name="connsiteY21" fmla="*/ 14614 h 456882"/>
              <a:gd name="connsiteX22" fmla="*/ 1894850 w 4630556"/>
              <a:gd name="connsiteY22" fmla="*/ 23846 h 456882"/>
              <a:gd name="connsiteX23" fmla="*/ 2007277 w 4630556"/>
              <a:gd name="connsiteY23" fmla="*/ 14146 h 456882"/>
              <a:gd name="connsiteX24" fmla="*/ 2119703 w 4630556"/>
              <a:gd name="connsiteY24" fmla="*/ 40005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80647 w 4630556"/>
              <a:gd name="connsiteY7" fmla="*/ 26747 h 456882"/>
              <a:gd name="connsiteX8" fmla="*/ 763093 w 4630556"/>
              <a:gd name="connsiteY8" fmla="*/ 64364 h 456882"/>
              <a:gd name="connsiteX9" fmla="*/ 800569 w 4630556"/>
              <a:gd name="connsiteY9" fmla="*/ 7354 h 456882"/>
              <a:gd name="connsiteX10" fmla="*/ 883015 w 4630556"/>
              <a:gd name="connsiteY10" fmla="*/ 43331 h 456882"/>
              <a:gd name="connsiteX11" fmla="*/ 957965 w 4630556"/>
              <a:gd name="connsiteY11" fmla="*/ 9977 h 456882"/>
              <a:gd name="connsiteX12" fmla="*/ 1077887 w 4630556"/>
              <a:gd name="connsiteY12" fmla="*/ 4558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29960 w 4630556"/>
              <a:gd name="connsiteY20" fmla="*/ 29184 h 456882"/>
              <a:gd name="connsiteX21" fmla="*/ 1827394 w 4630556"/>
              <a:gd name="connsiteY21" fmla="*/ 14614 h 456882"/>
              <a:gd name="connsiteX22" fmla="*/ 1894850 w 4630556"/>
              <a:gd name="connsiteY22" fmla="*/ 23846 h 456882"/>
              <a:gd name="connsiteX23" fmla="*/ 2007277 w 4630556"/>
              <a:gd name="connsiteY23" fmla="*/ 14146 h 456882"/>
              <a:gd name="connsiteX24" fmla="*/ 2119703 w 4630556"/>
              <a:gd name="connsiteY24" fmla="*/ 40005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80647 w 4630556"/>
              <a:gd name="connsiteY7" fmla="*/ 26747 h 456882"/>
              <a:gd name="connsiteX8" fmla="*/ 763093 w 4630556"/>
              <a:gd name="connsiteY8" fmla="*/ 64364 h 456882"/>
              <a:gd name="connsiteX9" fmla="*/ 800569 w 4630556"/>
              <a:gd name="connsiteY9" fmla="*/ 7354 h 456882"/>
              <a:gd name="connsiteX10" fmla="*/ 883015 w 4630556"/>
              <a:gd name="connsiteY10" fmla="*/ 43331 h 456882"/>
              <a:gd name="connsiteX11" fmla="*/ 957965 w 4630556"/>
              <a:gd name="connsiteY11" fmla="*/ 9977 h 456882"/>
              <a:gd name="connsiteX12" fmla="*/ 1062897 w 4630556"/>
              <a:gd name="connsiteY12" fmla="*/ 2703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29960 w 4630556"/>
              <a:gd name="connsiteY20" fmla="*/ 29184 h 456882"/>
              <a:gd name="connsiteX21" fmla="*/ 1827394 w 4630556"/>
              <a:gd name="connsiteY21" fmla="*/ 14614 h 456882"/>
              <a:gd name="connsiteX22" fmla="*/ 1894850 w 4630556"/>
              <a:gd name="connsiteY22" fmla="*/ 23846 h 456882"/>
              <a:gd name="connsiteX23" fmla="*/ 2007277 w 4630556"/>
              <a:gd name="connsiteY23" fmla="*/ 14146 h 456882"/>
              <a:gd name="connsiteX24" fmla="*/ 2119703 w 4630556"/>
              <a:gd name="connsiteY24" fmla="*/ 40005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80647 w 4630556"/>
              <a:gd name="connsiteY7" fmla="*/ 26747 h 456882"/>
              <a:gd name="connsiteX8" fmla="*/ 763093 w 4630556"/>
              <a:gd name="connsiteY8" fmla="*/ 64364 h 456882"/>
              <a:gd name="connsiteX9" fmla="*/ 800569 w 4630556"/>
              <a:gd name="connsiteY9" fmla="*/ 7354 h 456882"/>
              <a:gd name="connsiteX10" fmla="*/ 890510 w 4630556"/>
              <a:gd name="connsiteY10" fmla="*/ 30964 h 456882"/>
              <a:gd name="connsiteX11" fmla="*/ 957965 w 4630556"/>
              <a:gd name="connsiteY11" fmla="*/ 9977 h 456882"/>
              <a:gd name="connsiteX12" fmla="*/ 1062897 w 4630556"/>
              <a:gd name="connsiteY12" fmla="*/ 2703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29960 w 4630556"/>
              <a:gd name="connsiteY20" fmla="*/ 29184 h 456882"/>
              <a:gd name="connsiteX21" fmla="*/ 1827394 w 4630556"/>
              <a:gd name="connsiteY21" fmla="*/ 14614 h 456882"/>
              <a:gd name="connsiteX22" fmla="*/ 1894850 w 4630556"/>
              <a:gd name="connsiteY22" fmla="*/ 23846 h 456882"/>
              <a:gd name="connsiteX23" fmla="*/ 2007277 w 4630556"/>
              <a:gd name="connsiteY23" fmla="*/ 14146 h 456882"/>
              <a:gd name="connsiteX24" fmla="*/ 2119703 w 4630556"/>
              <a:gd name="connsiteY24" fmla="*/ 40005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58162 w 4630556"/>
              <a:gd name="connsiteY7" fmla="*/ 468 h 456882"/>
              <a:gd name="connsiteX8" fmla="*/ 763093 w 4630556"/>
              <a:gd name="connsiteY8" fmla="*/ 64364 h 456882"/>
              <a:gd name="connsiteX9" fmla="*/ 800569 w 4630556"/>
              <a:gd name="connsiteY9" fmla="*/ 7354 h 456882"/>
              <a:gd name="connsiteX10" fmla="*/ 890510 w 4630556"/>
              <a:gd name="connsiteY10" fmla="*/ 30964 h 456882"/>
              <a:gd name="connsiteX11" fmla="*/ 957965 w 4630556"/>
              <a:gd name="connsiteY11" fmla="*/ 9977 h 456882"/>
              <a:gd name="connsiteX12" fmla="*/ 1062897 w 4630556"/>
              <a:gd name="connsiteY12" fmla="*/ 2703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29960 w 4630556"/>
              <a:gd name="connsiteY20" fmla="*/ 29184 h 456882"/>
              <a:gd name="connsiteX21" fmla="*/ 1827394 w 4630556"/>
              <a:gd name="connsiteY21" fmla="*/ 14614 h 456882"/>
              <a:gd name="connsiteX22" fmla="*/ 1894850 w 4630556"/>
              <a:gd name="connsiteY22" fmla="*/ 23846 h 456882"/>
              <a:gd name="connsiteX23" fmla="*/ 2007277 w 4630556"/>
              <a:gd name="connsiteY23" fmla="*/ 14146 h 456882"/>
              <a:gd name="connsiteX24" fmla="*/ 2119703 w 4630556"/>
              <a:gd name="connsiteY24" fmla="*/ 40005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120 h 456882"/>
              <a:gd name="connsiteX1" fmla="*/ 185973 w 4630556"/>
              <a:gd name="connsiteY1" fmla="*/ 31993 h 456882"/>
              <a:gd name="connsiteX2" fmla="*/ 298396 w 4630556"/>
              <a:gd name="connsiteY2" fmla="*/ 62490 h 456882"/>
              <a:gd name="connsiteX3" fmla="*/ 403330 w 4630556"/>
              <a:gd name="connsiteY3" fmla="*/ 18082 h 456882"/>
              <a:gd name="connsiteX4" fmla="*/ 463290 w 4630556"/>
              <a:gd name="connsiteY4" fmla="*/ 57337 h 456882"/>
              <a:gd name="connsiteX5" fmla="*/ 553230 w 4630556"/>
              <a:gd name="connsiteY5" fmla="*/ 21266 h 456882"/>
              <a:gd name="connsiteX6" fmla="*/ 620685 w 4630556"/>
              <a:gd name="connsiteY6" fmla="*/ 50826 h 456882"/>
              <a:gd name="connsiteX7" fmla="*/ 658162 w 4630556"/>
              <a:gd name="connsiteY7" fmla="*/ 468 h 456882"/>
              <a:gd name="connsiteX8" fmla="*/ 740608 w 4630556"/>
              <a:gd name="connsiteY8" fmla="*/ 30356 h 456882"/>
              <a:gd name="connsiteX9" fmla="*/ 800569 w 4630556"/>
              <a:gd name="connsiteY9" fmla="*/ 7354 h 456882"/>
              <a:gd name="connsiteX10" fmla="*/ 890510 w 4630556"/>
              <a:gd name="connsiteY10" fmla="*/ 30964 h 456882"/>
              <a:gd name="connsiteX11" fmla="*/ 957965 w 4630556"/>
              <a:gd name="connsiteY11" fmla="*/ 9977 h 456882"/>
              <a:gd name="connsiteX12" fmla="*/ 1062897 w 4630556"/>
              <a:gd name="connsiteY12" fmla="*/ 27030 h 456882"/>
              <a:gd name="connsiteX13" fmla="*/ 1152838 w 4630556"/>
              <a:gd name="connsiteY13" fmla="*/ 560 h 456882"/>
              <a:gd name="connsiteX14" fmla="*/ 1205302 w 4630556"/>
              <a:gd name="connsiteY14" fmla="*/ 24781 h 456882"/>
              <a:gd name="connsiteX15" fmla="*/ 1295244 w 4630556"/>
              <a:gd name="connsiteY15" fmla="*/ 376 h 456882"/>
              <a:gd name="connsiteX16" fmla="*/ 1332719 w 4630556"/>
              <a:gd name="connsiteY16" fmla="*/ 26327 h 456882"/>
              <a:gd name="connsiteX17" fmla="*/ 1445146 w 4630556"/>
              <a:gd name="connsiteY17" fmla="*/ 9743 h 456882"/>
              <a:gd name="connsiteX18" fmla="*/ 1527591 w 4630556"/>
              <a:gd name="connsiteY18" fmla="*/ 27404 h 456882"/>
              <a:gd name="connsiteX19" fmla="*/ 1632523 w 4630556"/>
              <a:gd name="connsiteY19" fmla="*/ 0 h 456882"/>
              <a:gd name="connsiteX20" fmla="*/ 1729960 w 4630556"/>
              <a:gd name="connsiteY20" fmla="*/ 29184 h 456882"/>
              <a:gd name="connsiteX21" fmla="*/ 1827394 w 4630556"/>
              <a:gd name="connsiteY21" fmla="*/ 14614 h 456882"/>
              <a:gd name="connsiteX22" fmla="*/ 1894850 w 4630556"/>
              <a:gd name="connsiteY22" fmla="*/ 23846 h 456882"/>
              <a:gd name="connsiteX23" fmla="*/ 2007277 w 4630556"/>
              <a:gd name="connsiteY23" fmla="*/ 14146 h 456882"/>
              <a:gd name="connsiteX24" fmla="*/ 2119703 w 4630556"/>
              <a:gd name="connsiteY24" fmla="*/ 40005 h 456882"/>
              <a:gd name="connsiteX25" fmla="*/ 2277100 w 4630556"/>
              <a:gd name="connsiteY25" fmla="*/ 21266 h 456882"/>
              <a:gd name="connsiteX26" fmla="*/ 2427002 w 4630556"/>
              <a:gd name="connsiteY26" fmla="*/ 65909 h 456882"/>
              <a:gd name="connsiteX27" fmla="*/ 2509447 w 4630556"/>
              <a:gd name="connsiteY27" fmla="*/ 24826 h 456882"/>
              <a:gd name="connsiteX28" fmla="*/ 2636864 w 4630556"/>
              <a:gd name="connsiteY28" fmla="*/ 50451 h 456882"/>
              <a:gd name="connsiteX29" fmla="*/ 2719310 w 4630556"/>
              <a:gd name="connsiteY29" fmla="*/ 20189 h 456882"/>
              <a:gd name="connsiteX30" fmla="*/ 2839230 w 4630556"/>
              <a:gd name="connsiteY30" fmla="*/ 47360 h 456882"/>
              <a:gd name="connsiteX31" fmla="*/ 3004123 w 4630556"/>
              <a:gd name="connsiteY31" fmla="*/ 31009 h 456882"/>
              <a:gd name="connsiteX32" fmla="*/ 3124044 w 4630556"/>
              <a:gd name="connsiteY32" fmla="*/ 73639 h 456882"/>
              <a:gd name="connsiteX33" fmla="*/ 3176510 w 4630556"/>
              <a:gd name="connsiteY33" fmla="*/ 30541 h 456882"/>
              <a:gd name="connsiteX34" fmla="*/ 3273945 w 4630556"/>
              <a:gd name="connsiteY34" fmla="*/ 71718 h 456882"/>
              <a:gd name="connsiteX35" fmla="*/ 3408856 w 4630556"/>
              <a:gd name="connsiteY35" fmla="*/ 36115 h 456882"/>
              <a:gd name="connsiteX36" fmla="*/ 3483808 w 4630556"/>
              <a:gd name="connsiteY36" fmla="*/ 64223 h 456882"/>
              <a:gd name="connsiteX37" fmla="*/ 3648700 w 4630556"/>
              <a:gd name="connsiteY37" fmla="*/ 9602 h 456882"/>
              <a:gd name="connsiteX38" fmla="*/ 3716155 w 4630556"/>
              <a:gd name="connsiteY38" fmla="*/ 56962 h 456882"/>
              <a:gd name="connsiteX39" fmla="*/ 3828581 w 4630556"/>
              <a:gd name="connsiteY39" fmla="*/ 22437 h 456882"/>
              <a:gd name="connsiteX40" fmla="*/ 3993474 w 4630556"/>
              <a:gd name="connsiteY40" fmla="*/ 41410 h 456882"/>
              <a:gd name="connsiteX41" fmla="*/ 4083414 w 4630556"/>
              <a:gd name="connsiteY41" fmla="*/ 4262 h 456882"/>
              <a:gd name="connsiteX42" fmla="*/ 4188346 w 4630556"/>
              <a:gd name="connsiteY42" fmla="*/ 54481 h 456882"/>
              <a:gd name="connsiteX43" fmla="*/ 4293277 w 4630556"/>
              <a:gd name="connsiteY43" fmla="*/ 32321 h 456882"/>
              <a:gd name="connsiteX44" fmla="*/ 4375722 w 4630556"/>
              <a:gd name="connsiteY44" fmla="*/ 56727 h 456882"/>
              <a:gd name="connsiteX45" fmla="*/ 4443177 w 4630556"/>
              <a:gd name="connsiteY45" fmla="*/ 28152 h 456882"/>
              <a:gd name="connsiteX46" fmla="*/ 4510633 w 4630556"/>
              <a:gd name="connsiteY46" fmla="*/ 71718 h 456882"/>
              <a:gd name="connsiteX47" fmla="*/ 4617595 w 4630556"/>
              <a:gd name="connsiteY47" fmla="*/ 17120 h 456882"/>
              <a:gd name="connsiteX48" fmla="*/ 4623060 w 4630556"/>
              <a:gd name="connsiteY48" fmla="*/ 109193 h 456882"/>
              <a:gd name="connsiteX49" fmla="*/ 4630556 w 4630556"/>
              <a:gd name="connsiteY49" fmla="*/ 199134 h 456882"/>
              <a:gd name="connsiteX50" fmla="*/ 4617595 w 4630556"/>
              <a:gd name="connsiteY50" fmla="*/ 456882 h 456882"/>
              <a:gd name="connsiteX51" fmla="*/ 0 w 4630556"/>
              <a:gd name="connsiteY51" fmla="*/ 456882 h 456882"/>
              <a:gd name="connsiteX52" fmla="*/ 0 w 4630556"/>
              <a:gd name="connsiteY52" fmla="*/ 17120 h 456882"/>
              <a:gd name="connsiteX0" fmla="*/ 0 w 4630556"/>
              <a:gd name="connsiteY0" fmla="*/ 17590 h 457352"/>
              <a:gd name="connsiteX1" fmla="*/ 126012 w 4630556"/>
              <a:gd name="connsiteY1" fmla="*/ 0 h 457352"/>
              <a:gd name="connsiteX2" fmla="*/ 298396 w 4630556"/>
              <a:gd name="connsiteY2" fmla="*/ 62960 h 457352"/>
              <a:gd name="connsiteX3" fmla="*/ 403330 w 4630556"/>
              <a:gd name="connsiteY3" fmla="*/ 18552 h 457352"/>
              <a:gd name="connsiteX4" fmla="*/ 463290 w 4630556"/>
              <a:gd name="connsiteY4" fmla="*/ 57807 h 457352"/>
              <a:gd name="connsiteX5" fmla="*/ 553230 w 4630556"/>
              <a:gd name="connsiteY5" fmla="*/ 21736 h 457352"/>
              <a:gd name="connsiteX6" fmla="*/ 620685 w 4630556"/>
              <a:gd name="connsiteY6" fmla="*/ 51296 h 457352"/>
              <a:gd name="connsiteX7" fmla="*/ 658162 w 4630556"/>
              <a:gd name="connsiteY7" fmla="*/ 938 h 457352"/>
              <a:gd name="connsiteX8" fmla="*/ 740608 w 4630556"/>
              <a:gd name="connsiteY8" fmla="*/ 30826 h 457352"/>
              <a:gd name="connsiteX9" fmla="*/ 800569 w 4630556"/>
              <a:gd name="connsiteY9" fmla="*/ 7824 h 457352"/>
              <a:gd name="connsiteX10" fmla="*/ 890510 w 4630556"/>
              <a:gd name="connsiteY10" fmla="*/ 31434 h 457352"/>
              <a:gd name="connsiteX11" fmla="*/ 957965 w 4630556"/>
              <a:gd name="connsiteY11" fmla="*/ 10447 h 457352"/>
              <a:gd name="connsiteX12" fmla="*/ 1062897 w 4630556"/>
              <a:gd name="connsiteY12" fmla="*/ 27500 h 457352"/>
              <a:gd name="connsiteX13" fmla="*/ 1152838 w 4630556"/>
              <a:gd name="connsiteY13" fmla="*/ 1030 h 457352"/>
              <a:gd name="connsiteX14" fmla="*/ 1205302 w 4630556"/>
              <a:gd name="connsiteY14" fmla="*/ 25251 h 457352"/>
              <a:gd name="connsiteX15" fmla="*/ 1295244 w 4630556"/>
              <a:gd name="connsiteY15" fmla="*/ 846 h 457352"/>
              <a:gd name="connsiteX16" fmla="*/ 1332719 w 4630556"/>
              <a:gd name="connsiteY16" fmla="*/ 26797 h 457352"/>
              <a:gd name="connsiteX17" fmla="*/ 1445146 w 4630556"/>
              <a:gd name="connsiteY17" fmla="*/ 10213 h 457352"/>
              <a:gd name="connsiteX18" fmla="*/ 1527591 w 4630556"/>
              <a:gd name="connsiteY18" fmla="*/ 27874 h 457352"/>
              <a:gd name="connsiteX19" fmla="*/ 1632523 w 4630556"/>
              <a:gd name="connsiteY19" fmla="*/ 470 h 457352"/>
              <a:gd name="connsiteX20" fmla="*/ 1729960 w 4630556"/>
              <a:gd name="connsiteY20" fmla="*/ 29654 h 457352"/>
              <a:gd name="connsiteX21" fmla="*/ 1827394 w 4630556"/>
              <a:gd name="connsiteY21" fmla="*/ 15084 h 457352"/>
              <a:gd name="connsiteX22" fmla="*/ 1894850 w 4630556"/>
              <a:gd name="connsiteY22" fmla="*/ 24316 h 457352"/>
              <a:gd name="connsiteX23" fmla="*/ 2007277 w 4630556"/>
              <a:gd name="connsiteY23" fmla="*/ 14616 h 457352"/>
              <a:gd name="connsiteX24" fmla="*/ 2119703 w 4630556"/>
              <a:gd name="connsiteY24" fmla="*/ 40475 h 457352"/>
              <a:gd name="connsiteX25" fmla="*/ 2277100 w 4630556"/>
              <a:gd name="connsiteY25" fmla="*/ 21736 h 457352"/>
              <a:gd name="connsiteX26" fmla="*/ 2427002 w 4630556"/>
              <a:gd name="connsiteY26" fmla="*/ 66379 h 457352"/>
              <a:gd name="connsiteX27" fmla="*/ 2509447 w 4630556"/>
              <a:gd name="connsiteY27" fmla="*/ 25296 h 457352"/>
              <a:gd name="connsiteX28" fmla="*/ 2636864 w 4630556"/>
              <a:gd name="connsiteY28" fmla="*/ 50921 h 457352"/>
              <a:gd name="connsiteX29" fmla="*/ 2719310 w 4630556"/>
              <a:gd name="connsiteY29" fmla="*/ 20659 h 457352"/>
              <a:gd name="connsiteX30" fmla="*/ 2839230 w 4630556"/>
              <a:gd name="connsiteY30" fmla="*/ 47830 h 457352"/>
              <a:gd name="connsiteX31" fmla="*/ 3004123 w 4630556"/>
              <a:gd name="connsiteY31" fmla="*/ 31479 h 457352"/>
              <a:gd name="connsiteX32" fmla="*/ 3124044 w 4630556"/>
              <a:gd name="connsiteY32" fmla="*/ 74109 h 457352"/>
              <a:gd name="connsiteX33" fmla="*/ 3176510 w 4630556"/>
              <a:gd name="connsiteY33" fmla="*/ 31011 h 457352"/>
              <a:gd name="connsiteX34" fmla="*/ 3273945 w 4630556"/>
              <a:gd name="connsiteY34" fmla="*/ 72188 h 457352"/>
              <a:gd name="connsiteX35" fmla="*/ 3408856 w 4630556"/>
              <a:gd name="connsiteY35" fmla="*/ 36585 h 457352"/>
              <a:gd name="connsiteX36" fmla="*/ 3483808 w 4630556"/>
              <a:gd name="connsiteY36" fmla="*/ 64693 h 457352"/>
              <a:gd name="connsiteX37" fmla="*/ 3648700 w 4630556"/>
              <a:gd name="connsiteY37" fmla="*/ 10072 h 457352"/>
              <a:gd name="connsiteX38" fmla="*/ 3716155 w 4630556"/>
              <a:gd name="connsiteY38" fmla="*/ 57432 h 457352"/>
              <a:gd name="connsiteX39" fmla="*/ 3828581 w 4630556"/>
              <a:gd name="connsiteY39" fmla="*/ 22907 h 457352"/>
              <a:gd name="connsiteX40" fmla="*/ 3993474 w 4630556"/>
              <a:gd name="connsiteY40" fmla="*/ 41880 h 457352"/>
              <a:gd name="connsiteX41" fmla="*/ 4083414 w 4630556"/>
              <a:gd name="connsiteY41" fmla="*/ 4732 h 457352"/>
              <a:gd name="connsiteX42" fmla="*/ 4188346 w 4630556"/>
              <a:gd name="connsiteY42" fmla="*/ 54951 h 457352"/>
              <a:gd name="connsiteX43" fmla="*/ 4293277 w 4630556"/>
              <a:gd name="connsiteY43" fmla="*/ 32791 h 457352"/>
              <a:gd name="connsiteX44" fmla="*/ 4375722 w 4630556"/>
              <a:gd name="connsiteY44" fmla="*/ 57197 h 457352"/>
              <a:gd name="connsiteX45" fmla="*/ 4443177 w 4630556"/>
              <a:gd name="connsiteY45" fmla="*/ 28622 h 457352"/>
              <a:gd name="connsiteX46" fmla="*/ 4510633 w 4630556"/>
              <a:gd name="connsiteY46" fmla="*/ 72188 h 457352"/>
              <a:gd name="connsiteX47" fmla="*/ 4617595 w 4630556"/>
              <a:gd name="connsiteY47" fmla="*/ 17590 h 457352"/>
              <a:gd name="connsiteX48" fmla="*/ 4623060 w 4630556"/>
              <a:gd name="connsiteY48" fmla="*/ 109663 h 457352"/>
              <a:gd name="connsiteX49" fmla="*/ 4630556 w 4630556"/>
              <a:gd name="connsiteY49" fmla="*/ 199604 h 457352"/>
              <a:gd name="connsiteX50" fmla="*/ 4617595 w 4630556"/>
              <a:gd name="connsiteY50" fmla="*/ 457352 h 457352"/>
              <a:gd name="connsiteX51" fmla="*/ 0 w 4630556"/>
              <a:gd name="connsiteY51" fmla="*/ 457352 h 457352"/>
              <a:gd name="connsiteX52" fmla="*/ 0 w 4630556"/>
              <a:gd name="connsiteY52" fmla="*/ 17590 h 457352"/>
              <a:gd name="connsiteX0" fmla="*/ 0 w 4630556"/>
              <a:gd name="connsiteY0" fmla="*/ 17590 h 457352"/>
              <a:gd name="connsiteX1" fmla="*/ 126012 w 4630556"/>
              <a:gd name="connsiteY1" fmla="*/ 0 h 457352"/>
              <a:gd name="connsiteX2" fmla="*/ 215950 w 4630556"/>
              <a:gd name="connsiteY2" fmla="*/ 18131 h 457352"/>
              <a:gd name="connsiteX3" fmla="*/ 403330 w 4630556"/>
              <a:gd name="connsiteY3" fmla="*/ 18552 h 457352"/>
              <a:gd name="connsiteX4" fmla="*/ 463290 w 4630556"/>
              <a:gd name="connsiteY4" fmla="*/ 57807 h 457352"/>
              <a:gd name="connsiteX5" fmla="*/ 553230 w 4630556"/>
              <a:gd name="connsiteY5" fmla="*/ 21736 h 457352"/>
              <a:gd name="connsiteX6" fmla="*/ 620685 w 4630556"/>
              <a:gd name="connsiteY6" fmla="*/ 51296 h 457352"/>
              <a:gd name="connsiteX7" fmla="*/ 658162 w 4630556"/>
              <a:gd name="connsiteY7" fmla="*/ 938 h 457352"/>
              <a:gd name="connsiteX8" fmla="*/ 740608 w 4630556"/>
              <a:gd name="connsiteY8" fmla="*/ 30826 h 457352"/>
              <a:gd name="connsiteX9" fmla="*/ 800569 w 4630556"/>
              <a:gd name="connsiteY9" fmla="*/ 7824 h 457352"/>
              <a:gd name="connsiteX10" fmla="*/ 890510 w 4630556"/>
              <a:gd name="connsiteY10" fmla="*/ 31434 h 457352"/>
              <a:gd name="connsiteX11" fmla="*/ 957965 w 4630556"/>
              <a:gd name="connsiteY11" fmla="*/ 10447 h 457352"/>
              <a:gd name="connsiteX12" fmla="*/ 1062897 w 4630556"/>
              <a:gd name="connsiteY12" fmla="*/ 27500 h 457352"/>
              <a:gd name="connsiteX13" fmla="*/ 1152838 w 4630556"/>
              <a:gd name="connsiteY13" fmla="*/ 1030 h 457352"/>
              <a:gd name="connsiteX14" fmla="*/ 1205302 w 4630556"/>
              <a:gd name="connsiteY14" fmla="*/ 25251 h 457352"/>
              <a:gd name="connsiteX15" fmla="*/ 1295244 w 4630556"/>
              <a:gd name="connsiteY15" fmla="*/ 846 h 457352"/>
              <a:gd name="connsiteX16" fmla="*/ 1332719 w 4630556"/>
              <a:gd name="connsiteY16" fmla="*/ 26797 h 457352"/>
              <a:gd name="connsiteX17" fmla="*/ 1445146 w 4630556"/>
              <a:gd name="connsiteY17" fmla="*/ 10213 h 457352"/>
              <a:gd name="connsiteX18" fmla="*/ 1527591 w 4630556"/>
              <a:gd name="connsiteY18" fmla="*/ 27874 h 457352"/>
              <a:gd name="connsiteX19" fmla="*/ 1632523 w 4630556"/>
              <a:gd name="connsiteY19" fmla="*/ 470 h 457352"/>
              <a:gd name="connsiteX20" fmla="*/ 1729960 w 4630556"/>
              <a:gd name="connsiteY20" fmla="*/ 29654 h 457352"/>
              <a:gd name="connsiteX21" fmla="*/ 1827394 w 4630556"/>
              <a:gd name="connsiteY21" fmla="*/ 15084 h 457352"/>
              <a:gd name="connsiteX22" fmla="*/ 1894850 w 4630556"/>
              <a:gd name="connsiteY22" fmla="*/ 24316 h 457352"/>
              <a:gd name="connsiteX23" fmla="*/ 2007277 w 4630556"/>
              <a:gd name="connsiteY23" fmla="*/ 14616 h 457352"/>
              <a:gd name="connsiteX24" fmla="*/ 2119703 w 4630556"/>
              <a:gd name="connsiteY24" fmla="*/ 40475 h 457352"/>
              <a:gd name="connsiteX25" fmla="*/ 2277100 w 4630556"/>
              <a:gd name="connsiteY25" fmla="*/ 21736 h 457352"/>
              <a:gd name="connsiteX26" fmla="*/ 2427002 w 4630556"/>
              <a:gd name="connsiteY26" fmla="*/ 66379 h 457352"/>
              <a:gd name="connsiteX27" fmla="*/ 2509447 w 4630556"/>
              <a:gd name="connsiteY27" fmla="*/ 25296 h 457352"/>
              <a:gd name="connsiteX28" fmla="*/ 2636864 w 4630556"/>
              <a:gd name="connsiteY28" fmla="*/ 50921 h 457352"/>
              <a:gd name="connsiteX29" fmla="*/ 2719310 w 4630556"/>
              <a:gd name="connsiteY29" fmla="*/ 20659 h 457352"/>
              <a:gd name="connsiteX30" fmla="*/ 2839230 w 4630556"/>
              <a:gd name="connsiteY30" fmla="*/ 47830 h 457352"/>
              <a:gd name="connsiteX31" fmla="*/ 3004123 w 4630556"/>
              <a:gd name="connsiteY31" fmla="*/ 31479 h 457352"/>
              <a:gd name="connsiteX32" fmla="*/ 3124044 w 4630556"/>
              <a:gd name="connsiteY32" fmla="*/ 74109 h 457352"/>
              <a:gd name="connsiteX33" fmla="*/ 3176510 w 4630556"/>
              <a:gd name="connsiteY33" fmla="*/ 31011 h 457352"/>
              <a:gd name="connsiteX34" fmla="*/ 3273945 w 4630556"/>
              <a:gd name="connsiteY34" fmla="*/ 72188 h 457352"/>
              <a:gd name="connsiteX35" fmla="*/ 3408856 w 4630556"/>
              <a:gd name="connsiteY35" fmla="*/ 36585 h 457352"/>
              <a:gd name="connsiteX36" fmla="*/ 3483808 w 4630556"/>
              <a:gd name="connsiteY36" fmla="*/ 64693 h 457352"/>
              <a:gd name="connsiteX37" fmla="*/ 3648700 w 4630556"/>
              <a:gd name="connsiteY37" fmla="*/ 10072 h 457352"/>
              <a:gd name="connsiteX38" fmla="*/ 3716155 w 4630556"/>
              <a:gd name="connsiteY38" fmla="*/ 57432 h 457352"/>
              <a:gd name="connsiteX39" fmla="*/ 3828581 w 4630556"/>
              <a:gd name="connsiteY39" fmla="*/ 22907 h 457352"/>
              <a:gd name="connsiteX40" fmla="*/ 3993474 w 4630556"/>
              <a:gd name="connsiteY40" fmla="*/ 41880 h 457352"/>
              <a:gd name="connsiteX41" fmla="*/ 4083414 w 4630556"/>
              <a:gd name="connsiteY41" fmla="*/ 4732 h 457352"/>
              <a:gd name="connsiteX42" fmla="*/ 4188346 w 4630556"/>
              <a:gd name="connsiteY42" fmla="*/ 54951 h 457352"/>
              <a:gd name="connsiteX43" fmla="*/ 4293277 w 4630556"/>
              <a:gd name="connsiteY43" fmla="*/ 32791 h 457352"/>
              <a:gd name="connsiteX44" fmla="*/ 4375722 w 4630556"/>
              <a:gd name="connsiteY44" fmla="*/ 57197 h 457352"/>
              <a:gd name="connsiteX45" fmla="*/ 4443177 w 4630556"/>
              <a:gd name="connsiteY45" fmla="*/ 28622 h 457352"/>
              <a:gd name="connsiteX46" fmla="*/ 4510633 w 4630556"/>
              <a:gd name="connsiteY46" fmla="*/ 72188 h 457352"/>
              <a:gd name="connsiteX47" fmla="*/ 4617595 w 4630556"/>
              <a:gd name="connsiteY47" fmla="*/ 17590 h 457352"/>
              <a:gd name="connsiteX48" fmla="*/ 4623060 w 4630556"/>
              <a:gd name="connsiteY48" fmla="*/ 109663 h 457352"/>
              <a:gd name="connsiteX49" fmla="*/ 4630556 w 4630556"/>
              <a:gd name="connsiteY49" fmla="*/ 199604 h 457352"/>
              <a:gd name="connsiteX50" fmla="*/ 4617595 w 4630556"/>
              <a:gd name="connsiteY50" fmla="*/ 457352 h 457352"/>
              <a:gd name="connsiteX51" fmla="*/ 0 w 4630556"/>
              <a:gd name="connsiteY51" fmla="*/ 457352 h 457352"/>
              <a:gd name="connsiteX52" fmla="*/ 0 w 4630556"/>
              <a:gd name="connsiteY52" fmla="*/ 17590 h 457352"/>
              <a:gd name="connsiteX0" fmla="*/ 0 w 4630556"/>
              <a:gd name="connsiteY0" fmla="*/ 19134 h 458896"/>
              <a:gd name="connsiteX1" fmla="*/ 126012 w 4630556"/>
              <a:gd name="connsiteY1" fmla="*/ 1544 h 458896"/>
              <a:gd name="connsiteX2" fmla="*/ 215950 w 4630556"/>
              <a:gd name="connsiteY2" fmla="*/ 19675 h 458896"/>
              <a:gd name="connsiteX3" fmla="*/ 335874 w 4630556"/>
              <a:gd name="connsiteY3" fmla="*/ 0 h 458896"/>
              <a:gd name="connsiteX4" fmla="*/ 463290 w 4630556"/>
              <a:gd name="connsiteY4" fmla="*/ 59351 h 458896"/>
              <a:gd name="connsiteX5" fmla="*/ 553230 w 4630556"/>
              <a:gd name="connsiteY5" fmla="*/ 23280 h 458896"/>
              <a:gd name="connsiteX6" fmla="*/ 620685 w 4630556"/>
              <a:gd name="connsiteY6" fmla="*/ 52840 h 458896"/>
              <a:gd name="connsiteX7" fmla="*/ 658162 w 4630556"/>
              <a:gd name="connsiteY7" fmla="*/ 2482 h 458896"/>
              <a:gd name="connsiteX8" fmla="*/ 740608 w 4630556"/>
              <a:gd name="connsiteY8" fmla="*/ 32370 h 458896"/>
              <a:gd name="connsiteX9" fmla="*/ 800569 w 4630556"/>
              <a:gd name="connsiteY9" fmla="*/ 9368 h 458896"/>
              <a:gd name="connsiteX10" fmla="*/ 890510 w 4630556"/>
              <a:gd name="connsiteY10" fmla="*/ 32978 h 458896"/>
              <a:gd name="connsiteX11" fmla="*/ 957965 w 4630556"/>
              <a:gd name="connsiteY11" fmla="*/ 11991 h 458896"/>
              <a:gd name="connsiteX12" fmla="*/ 1062897 w 4630556"/>
              <a:gd name="connsiteY12" fmla="*/ 29044 h 458896"/>
              <a:gd name="connsiteX13" fmla="*/ 1152838 w 4630556"/>
              <a:gd name="connsiteY13" fmla="*/ 2574 h 458896"/>
              <a:gd name="connsiteX14" fmla="*/ 1205302 w 4630556"/>
              <a:gd name="connsiteY14" fmla="*/ 26795 h 458896"/>
              <a:gd name="connsiteX15" fmla="*/ 1295244 w 4630556"/>
              <a:gd name="connsiteY15" fmla="*/ 2390 h 458896"/>
              <a:gd name="connsiteX16" fmla="*/ 1332719 w 4630556"/>
              <a:gd name="connsiteY16" fmla="*/ 28341 h 458896"/>
              <a:gd name="connsiteX17" fmla="*/ 1445146 w 4630556"/>
              <a:gd name="connsiteY17" fmla="*/ 11757 h 458896"/>
              <a:gd name="connsiteX18" fmla="*/ 1527591 w 4630556"/>
              <a:gd name="connsiteY18" fmla="*/ 29418 h 458896"/>
              <a:gd name="connsiteX19" fmla="*/ 1632523 w 4630556"/>
              <a:gd name="connsiteY19" fmla="*/ 2014 h 458896"/>
              <a:gd name="connsiteX20" fmla="*/ 1729960 w 4630556"/>
              <a:gd name="connsiteY20" fmla="*/ 31198 h 458896"/>
              <a:gd name="connsiteX21" fmla="*/ 1827394 w 4630556"/>
              <a:gd name="connsiteY21" fmla="*/ 16628 h 458896"/>
              <a:gd name="connsiteX22" fmla="*/ 1894850 w 4630556"/>
              <a:gd name="connsiteY22" fmla="*/ 25860 h 458896"/>
              <a:gd name="connsiteX23" fmla="*/ 2007277 w 4630556"/>
              <a:gd name="connsiteY23" fmla="*/ 16160 h 458896"/>
              <a:gd name="connsiteX24" fmla="*/ 2119703 w 4630556"/>
              <a:gd name="connsiteY24" fmla="*/ 42019 h 458896"/>
              <a:gd name="connsiteX25" fmla="*/ 2277100 w 4630556"/>
              <a:gd name="connsiteY25" fmla="*/ 23280 h 458896"/>
              <a:gd name="connsiteX26" fmla="*/ 2427002 w 4630556"/>
              <a:gd name="connsiteY26" fmla="*/ 67923 h 458896"/>
              <a:gd name="connsiteX27" fmla="*/ 2509447 w 4630556"/>
              <a:gd name="connsiteY27" fmla="*/ 26840 h 458896"/>
              <a:gd name="connsiteX28" fmla="*/ 2636864 w 4630556"/>
              <a:gd name="connsiteY28" fmla="*/ 52465 h 458896"/>
              <a:gd name="connsiteX29" fmla="*/ 2719310 w 4630556"/>
              <a:gd name="connsiteY29" fmla="*/ 22203 h 458896"/>
              <a:gd name="connsiteX30" fmla="*/ 2839230 w 4630556"/>
              <a:gd name="connsiteY30" fmla="*/ 49374 h 458896"/>
              <a:gd name="connsiteX31" fmla="*/ 3004123 w 4630556"/>
              <a:gd name="connsiteY31" fmla="*/ 33023 h 458896"/>
              <a:gd name="connsiteX32" fmla="*/ 3124044 w 4630556"/>
              <a:gd name="connsiteY32" fmla="*/ 75653 h 458896"/>
              <a:gd name="connsiteX33" fmla="*/ 3176510 w 4630556"/>
              <a:gd name="connsiteY33" fmla="*/ 32555 h 458896"/>
              <a:gd name="connsiteX34" fmla="*/ 3273945 w 4630556"/>
              <a:gd name="connsiteY34" fmla="*/ 73732 h 458896"/>
              <a:gd name="connsiteX35" fmla="*/ 3408856 w 4630556"/>
              <a:gd name="connsiteY35" fmla="*/ 38129 h 458896"/>
              <a:gd name="connsiteX36" fmla="*/ 3483808 w 4630556"/>
              <a:gd name="connsiteY36" fmla="*/ 66237 h 458896"/>
              <a:gd name="connsiteX37" fmla="*/ 3648700 w 4630556"/>
              <a:gd name="connsiteY37" fmla="*/ 11616 h 458896"/>
              <a:gd name="connsiteX38" fmla="*/ 3716155 w 4630556"/>
              <a:gd name="connsiteY38" fmla="*/ 58976 h 458896"/>
              <a:gd name="connsiteX39" fmla="*/ 3828581 w 4630556"/>
              <a:gd name="connsiteY39" fmla="*/ 24451 h 458896"/>
              <a:gd name="connsiteX40" fmla="*/ 3993474 w 4630556"/>
              <a:gd name="connsiteY40" fmla="*/ 43424 h 458896"/>
              <a:gd name="connsiteX41" fmla="*/ 4083414 w 4630556"/>
              <a:gd name="connsiteY41" fmla="*/ 6276 h 458896"/>
              <a:gd name="connsiteX42" fmla="*/ 4188346 w 4630556"/>
              <a:gd name="connsiteY42" fmla="*/ 56495 h 458896"/>
              <a:gd name="connsiteX43" fmla="*/ 4293277 w 4630556"/>
              <a:gd name="connsiteY43" fmla="*/ 34335 h 458896"/>
              <a:gd name="connsiteX44" fmla="*/ 4375722 w 4630556"/>
              <a:gd name="connsiteY44" fmla="*/ 58741 h 458896"/>
              <a:gd name="connsiteX45" fmla="*/ 4443177 w 4630556"/>
              <a:gd name="connsiteY45" fmla="*/ 30166 h 458896"/>
              <a:gd name="connsiteX46" fmla="*/ 4510633 w 4630556"/>
              <a:gd name="connsiteY46" fmla="*/ 73732 h 458896"/>
              <a:gd name="connsiteX47" fmla="*/ 4617595 w 4630556"/>
              <a:gd name="connsiteY47" fmla="*/ 19134 h 458896"/>
              <a:gd name="connsiteX48" fmla="*/ 4623060 w 4630556"/>
              <a:gd name="connsiteY48" fmla="*/ 111207 h 458896"/>
              <a:gd name="connsiteX49" fmla="*/ 4630556 w 4630556"/>
              <a:gd name="connsiteY49" fmla="*/ 201148 h 458896"/>
              <a:gd name="connsiteX50" fmla="*/ 4617595 w 4630556"/>
              <a:gd name="connsiteY50" fmla="*/ 458896 h 458896"/>
              <a:gd name="connsiteX51" fmla="*/ 0 w 4630556"/>
              <a:gd name="connsiteY51" fmla="*/ 458896 h 458896"/>
              <a:gd name="connsiteX52" fmla="*/ 0 w 4630556"/>
              <a:gd name="connsiteY52" fmla="*/ 19134 h 458896"/>
              <a:gd name="connsiteX0" fmla="*/ 0 w 4630556"/>
              <a:gd name="connsiteY0" fmla="*/ 19134 h 458896"/>
              <a:gd name="connsiteX1" fmla="*/ 126012 w 4630556"/>
              <a:gd name="connsiteY1" fmla="*/ 1544 h 458896"/>
              <a:gd name="connsiteX2" fmla="*/ 215950 w 4630556"/>
              <a:gd name="connsiteY2" fmla="*/ 19675 h 458896"/>
              <a:gd name="connsiteX3" fmla="*/ 335874 w 4630556"/>
              <a:gd name="connsiteY3" fmla="*/ 0 h 458896"/>
              <a:gd name="connsiteX4" fmla="*/ 440804 w 4630556"/>
              <a:gd name="connsiteY4" fmla="*/ 23797 h 458896"/>
              <a:gd name="connsiteX5" fmla="*/ 553230 w 4630556"/>
              <a:gd name="connsiteY5" fmla="*/ 23280 h 458896"/>
              <a:gd name="connsiteX6" fmla="*/ 620685 w 4630556"/>
              <a:gd name="connsiteY6" fmla="*/ 52840 h 458896"/>
              <a:gd name="connsiteX7" fmla="*/ 658162 w 4630556"/>
              <a:gd name="connsiteY7" fmla="*/ 2482 h 458896"/>
              <a:gd name="connsiteX8" fmla="*/ 740608 w 4630556"/>
              <a:gd name="connsiteY8" fmla="*/ 32370 h 458896"/>
              <a:gd name="connsiteX9" fmla="*/ 800569 w 4630556"/>
              <a:gd name="connsiteY9" fmla="*/ 9368 h 458896"/>
              <a:gd name="connsiteX10" fmla="*/ 890510 w 4630556"/>
              <a:gd name="connsiteY10" fmla="*/ 32978 h 458896"/>
              <a:gd name="connsiteX11" fmla="*/ 957965 w 4630556"/>
              <a:gd name="connsiteY11" fmla="*/ 11991 h 458896"/>
              <a:gd name="connsiteX12" fmla="*/ 1062897 w 4630556"/>
              <a:gd name="connsiteY12" fmla="*/ 29044 h 458896"/>
              <a:gd name="connsiteX13" fmla="*/ 1152838 w 4630556"/>
              <a:gd name="connsiteY13" fmla="*/ 2574 h 458896"/>
              <a:gd name="connsiteX14" fmla="*/ 1205302 w 4630556"/>
              <a:gd name="connsiteY14" fmla="*/ 26795 h 458896"/>
              <a:gd name="connsiteX15" fmla="*/ 1295244 w 4630556"/>
              <a:gd name="connsiteY15" fmla="*/ 2390 h 458896"/>
              <a:gd name="connsiteX16" fmla="*/ 1332719 w 4630556"/>
              <a:gd name="connsiteY16" fmla="*/ 28341 h 458896"/>
              <a:gd name="connsiteX17" fmla="*/ 1445146 w 4630556"/>
              <a:gd name="connsiteY17" fmla="*/ 11757 h 458896"/>
              <a:gd name="connsiteX18" fmla="*/ 1527591 w 4630556"/>
              <a:gd name="connsiteY18" fmla="*/ 29418 h 458896"/>
              <a:gd name="connsiteX19" fmla="*/ 1632523 w 4630556"/>
              <a:gd name="connsiteY19" fmla="*/ 2014 h 458896"/>
              <a:gd name="connsiteX20" fmla="*/ 1729960 w 4630556"/>
              <a:gd name="connsiteY20" fmla="*/ 31198 h 458896"/>
              <a:gd name="connsiteX21" fmla="*/ 1827394 w 4630556"/>
              <a:gd name="connsiteY21" fmla="*/ 16628 h 458896"/>
              <a:gd name="connsiteX22" fmla="*/ 1894850 w 4630556"/>
              <a:gd name="connsiteY22" fmla="*/ 25860 h 458896"/>
              <a:gd name="connsiteX23" fmla="*/ 2007277 w 4630556"/>
              <a:gd name="connsiteY23" fmla="*/ 16160 h 458896"/>
              <a:gd name="connsiteX24" fmla="*/ 2119703 w 4630556"/>
              <a:gd name="connsiteY24" fmla="*/ 42019 h 458896"/>
              <a:gd name="connsiteX25" fmla="*/ 2277100 w 4630556"/>
              <a:gd name="connsiteY25" fmla="*/ 23280 h 458896"/>
              <a:gd name="connsiteX26" fmla="*/ 2427002 w 4630556"/>
              <a:gd name="connsiteY26" fmla="*/ 67923 h 458896"/>
              <a:gd name="connsiteX27" fmla="*/ 2509447 w 4630556"/>
              <a:gd name="connsiteY27" fmla="*/ 26840 h 458896"/>
              <a:gd name="connsiteX28" fmla="*/ 2636864 w 4630556"/>
              <a:gd name="connsiteY28" fmla="*/ 52465 h 458896"/>
              <a:gd name="connsiteX29" fmla="*/ 2719310 w 4630556"/>
              <a:gd name="connsiteY29" fmla="*/ 22203 h 458896"/>
              <a:gd name="connsiteX30" fmla="*/ 2839230 w 4630556"/>
              <a:gd name="connsiteY30" fmla="*/ 49374 h 458896"/>
              <a:gd name="connsiteX31" fmla="*/ 3004123 w 4630556"/>
              <a:gd name="connsiteY31" fmla="*/ 33023 h 458896"/>
              <a:gd name="connsiteX32" fmla="*/ 3124044 w 4630556"/>
              <a:gd name="connsiteY32" fmla="*/ 75653 h 458896"/>
              <a:gd name="connsiteX33" fmla="*/ 3176510 w 4630556"/>
              <a:gd name="connsiteY33" fmla="*/ 32555 h 458896"/>
              <a:gd name="connsiteX34" fmla="*/ 3273945 w 4630556"/>
              <a:gd name="connsiteY34" fmla="*/ 73732 h 458896"/>
              <a:gd name="connsiteX35" fmla="*/ 3408856 w 4630556"/>
              <a:gd name="connsiteY35" fmla="*/ 38129 h 458896"/>
              <a:gd name="connsiteX36" fmla="*/ 3483808 w 4630556"/>
              <a:gd name="connsiteY36" fmla="*/ 66237 h 458896"/>
              <a:gd name="connsiteX37" fmla="*/ 3648700 w 4630556"/>
              <a:gd name="connsiteY37" fmla="*/ 11616 h 458896"/>
              <a:gd name="connsiteX38" fmla="*/ 3716155 w 4630556"/>
              <a:gd name="connsiteY38" fmla="*/ 58976 h 458896"/>
              <a:gd name="connsiteX39" fmla="*/ 3828581 w 4630556"/>
              <a:gd name="connsiteY39" fmla="*/ 24451 h 458896"/>
              <a:gd name="connsiteX40" fmla="*/ 3993474 w 4630556"/>
              <a:gd name="connsiteY40" fmla="*/ 43424 h 458896"/>
              <a:gd name="connsiteX41" fmla="*/ 4083414 w 4630556"/>
              <a:gd name="connsiteY41" fmla="*/ 6276 h 458896"/>
              <a:gd name="connsiteX42" fmla="*/ 4188346 w 4630556"/>
              <a:gd name="connsiteY42" fmla="*/ 56495 h 458896"/>
              <a:gd name="connsiteX43" fmla="*/ 4293277 w 4630556"/>
              <a:gd name="connsiteY43" fmla="*/ 34335 h 458896"/>
              <a:gd name="connsiteX44" fmla="*/ 4375722 w 4630556"/>
              <a:gd name="connsiteY44" fmla="*/ 58741 h 458896"/>
              <a:gd name="connsiteX45" fmla="*/ 4443177 w 4630556"/>
              <a:gd name="connsiteY45" fmla="*/ 30166 h 458896"/>
              <a:gd name="connsiteX46" fmla="*/ 4510633 w 4630556"/>
              <a:gd name="connsiteY46" fmla="*/ 73732 h 458896"/>
              <a:gd name="connsiteX47" fmla="*/ 4617595 w 4630556"/>
              <a:gd name="connsiteY47" fmla="*/ 19134 h 458896"/>
              <a:gd name="connsiteX48" fmla="*/ 4623060 w 4630556"/>
              <a:gd name="connsiteY48" fmla="*/ 111207 h 458896"/>
              <a:gd name="connsiteX49" fmla="*/ 4630556 w 4630556"/>
              <a:gd name="connsiteY49" fmla="*/ 201148 h 458896"/>
              <a:gd name="connsiteX50" fmla="*/ 4617595 w 4630556"/>
              <a:gd name="connsiteY50" fmla="*/ 458896 h 458896"/>
              <a:gd name="connsiteX51" fmla="*/ 0 w 4630556"/>
              <a:gd name="connsiteY51" fmla="*/ 458896 h 458896"/>
              <a:gd name="connsiteX52" fmla="*/ 0 w 4630556"/>
              <a:gd name="connsiteY52" fmla="*/ 19134 h 458896"/>
              <a:gd name="connsiteX0" fmla="*/ 0 w 4630556"/>
              <a:gd name="connsiteY0" fmla="*/ 19134 h 458896"/>
              <a:gd name="connsiteX1" fmla="*/ 126012 w 4630556"/>
              <a:gd name="connsiteY1" fmla="*/ 1544 h 458896"/>
              <a:gd name="connsiteX2" fmla="*/ 268416 w 4630556"/>
              <a:gd name="connsiteY2" fmla="*/ 41317 h 458896"/>
              <a:gd name="connsiteX3" fmla="*/ 335874 w 4630556"/>
              <a:gd name="connsiteY3" fmla="*/ 0 h 458896"/>
              <a:gd name="connsiteX4" fmla="*/ 440804 w 4630556"/>
              <a:gd name="connsiteY4" fmla="*/ 23797 h 458896"/>
              <a:gd name="connsiteX5" fmla="*/ 553230 w 4630556"/>
              <a:gd name="connsiteY5" fmla="*/ 23280 h 458896"/>
              <a:gd name="connsiteX6" fmla="*/ 620685 w 4630556"/>
              <a:gd name="connsiteY6" fmla="*/ 52840 h 458896"/>
              <a:gd name="connsiteX7" fmla="*/ 658162 w 4630556"/>
              <a:gd name="connsiteY7" fmla="*/ 2482 h 458896"/>
              <a:gd name="connsiteX8" fmla="*/ 740608 w 4630556"/>
              <a:gd name="connsiteY8" fmla="*/ 32370 h 458896"/>
              <a:gd name="connsiteX9" fmla="*/ 800569 w 4630556"/>
              <a:gd name="connsiteY9" fmla="*/ 9368 h 458896"/>
              <a:gd name="connsiteX10" fmla="*/ 890510 w 4630556"/>
              <a:gd name="connsiteY10" fmla="*/ 32978 h 458896"/>
              <a:gd name="connsiteX11" fmla="*/ 957965 w 4630556"/>
              <a:gd name="connsiteY11" fmla="*/ 11991 h 458896"/>
              <a:gd name="connsiteX12" fmla="*/ 1062897 w 4630556"/>
              <a:gd name="connsiteY12" fmla="*/ 29044 h 458896"/>
              <a:gd name="connsiteX13" fmla="*/ 1152838 w 4630556"/>
              <a:gd name="connsiteY13" fmla="*/ 2574 h 458896"/>
              <a:gd name="connsiteX14" fmla="*/ 1205302 w 4630556"/>
              <a:gd name="connsiteY14" fmla="*/ 26795 h 458896"/>
              <a:gd name="connsiteX15" fmla="*/ 1295244 w 4630556"/>
              <a:gd name="connsiteY15" fmla="*/ 2390 h 458896"/>
              <a:gd name="connsiteX16" fmla="*/ 1332719 w 4630556"/>
              <a:gd name="connsiteY16" fmla="*/ 28341 h 458896"/>
              <a:gd name="connsiteX17" fmla="*/ 1445146 w 4630556"/>
              <a:gd name="connsiteY17" fmla="*/ 11757 h 458896"/>
              <a:gd name="connsiteX18" fmla="*/ 1527591 w 4630556"/>
              <a:gd name="connsiteY18" fmla="*/ 29418 h 458896"/>
              <a:gd name="connsiteX19" fmla="*/ 1632523 w 4630556"/>
              <a:gd name="connsiteY19" fmla="*/ 2014 h 458896"/>
              <a:gd name="connsiteX20" fmla="*/ 1729960 w 4630556"/>
              <a:gd name="connsiteY20" fmla="*/ 31198 h 458896"/>
              <a:gd name="connsiteX21" fmla="*/ 1827394 w 4630556"/>
              <a:gd name="connsiteY21" fmla="*/ 16628 h 458896"/>
              <a:gd name="connsiteX22" fmla="*/ 1894850 w 4630556"/>
              <a:gd name="connsiteY22" fmla="*/ 25860 h 458896"/>
              <a:gd name="connsiteX23" fmla="*/ 2007277 w 4630556"/>
              <a:gd name="connsiteY23" fmla="*/ 16160 h 458896"/>
              <a:gd name="connsiteX24" fmla="*/ 2119703 w 4630556"/>
              <a:gd name="connsiteY24" fmla="*/ 42019 h 458896"/>
              <a:gd name="connsiteX25" fmla="*/ 2277100 w 4630556"/>
              <a:gd name="connsiteY25" fmla="*/ 23280 h 458896"/>
              <a:gd name="connsiteX26" fmla="*/ 2427002 w 4630556"/>
              <a:gd name="connsiteY26" fmla="*/ 67923 h 458896"/>
              <a:gd name="connsiteX27" fmla="*/ 2509447 w 4630556"/>
              <a:gd name="connsiteY27" fmla="*/ 26840 h 458896"/>
              <a:gd name="connsiteX28" fmla="*/ 2636864 w 4630556"/>
              <a:gd name="connsiteY28" fmla="*/ 52465 h 458896"/>
              <a:gd name="connsiteX29" fmla="*/ 2719310 w 4630556"/>
              <a:gd name="connsiteY29" fmla="*/ 22203 h 458896"/>
              <a:gd name="connsiteX30" fmla="*/ 2839230 w 4630556"/>
              <a:gd name="connsiteY30" fmla="*/ 49374 h 458896"/>
              <a:gd name="connsiteX31" fmla="*/ 3004123 w 4630556"/>
              <a:gd name="connsiteY31" fmla="*/ 33023 h 458896"/>
              <a:gd name="connsiteX32" fmla="*/ 3124044 w 4630556"/>
              <a:gd name="connsiteY32" fmla="*/ 75653 h 458896"/>
              <a:gd name="connsiteX33" fmla="*/ 3176510 w 4630556"/>
              <a:gd name="connsiteY33" fmla="*/ 32555 h 458896"/>
              <a:gd name="connsiteX34" fmla="*/ 3273945 w 4630556"/>
              <a:gd name="connsiteY34" fmla="*/ 73732 h 458896"/>
              <a:gd name="connsiteX35" fmla="*/ 3408856 w 4630556"/>
              <a:gd name="connsiteY35" fmla="*/ 38129 h 458896"/>
              <a:gd name="connsiteX36" fmla="*/ 3483808 w 4630556"/>
              <a:gd name="connsiteY36" fmla="*/ 66237 h 458896"/>
              <a:gd name="connsiteX37" fmla="*/ 3648700 w 4630556"/>
              <a:gd name="connsiteY37" fmla="*/ 11616 h 458896"/>
              <a:gd name="connsiteX38" fmla="*/ 3716155 w 4630556"/>
              <a:gd name="connsiteY38" fmla="*/ 58976 h 458896"/>
              <a:gd name="connsiteX39" fmla="*/ 3828581 w 4630556"/>
              <a:gd name="connsiteY39" fmla="*/ 24451 h 458896"/>
              <a:gd name="connsiteX40" fmla="*/ 3993474 w 4630556"/>
              <a:gd name="connsiteY40" fmla="*/ 43424 h 458896"/>
              <a:gd name="connsiteX41" fmla="*/ 4083414 w 4630556"/>
              <a:gd name="connsiteY41" fmla="*/ 6276 h 458896"/>
              <a:gd name="connsiteX42" fmla="*/ 4188346 w 4630556"/>
              <a:gd name="connsiteY42" fmla="*/ 56495 h 458896"/>
              <a:gd name="connsiteX43" fmla="*/ 4293277 w 4630556"/>
              <a:gd name="connsiteY43" fmla="*/ 34335 h 458896"/>
              <a:gd name="connsiteX44" fmla="*/ 4375722 w 4630556"/>
              <a:gd name="connsiteY44" fmla="*/ 58741 h 458896"/>
              <a:gd name="connsiteX45" fmla="*/ 4443177 w 4630556"/>
              <a:gd name="connsiteY45" fmla="*/ 30166 h 458896"/>
              <a:gd name="connsiteX46" fmla="*/ 4510633 w 4630556"/>
              <a:gd name="connsiteY46" fmla="*/ 73732 h 458896"/>
              <a:gd name="connsiteX47" fmla="*/ 4617595 w 4630556"/>
              <a:gd name="connsiteY47" fmla="*/ 19134 h 458896"/>
              <a:gd name="connsiteX48" fmla="*/ 4623060 w 4630556"/>
              <a:gd name="connsiteY48" fmla="*/ 111207 h 458896"/>
              <a:gd name="connsiteX49" fmla="*/ 4630556 w 4630556"/>
              <a:gd name="connsiteY49" fmla="*/ 201148 h 458896"/>
              <a:gd name="connsiteX50" fmla="*/ 4617595 w 4630556"/>
              <a:gd name="connsiteY50" fmla="*/ 458896 h 458896"/>
              <a:gd name="connsiteX51" fmla="*/ 0 w 4630556"/>
              <a:gd name="connsiteY51" fmla="*/ 458896 h 458896"/>
              <a:gd name="connsiteX52" fmla="*/ 0 w 4630556"/>
              <a:gd name="connsiteY52" fmla="*/ 19134 h 458896"/>
              <a:gd name="connsiteX0" fmla="*/ 0 w 4630556"/>
              <a:gd name="connsiteY0" fmla="*/ 19134 h 458896"/>
              <a:gd name="connsiteX1" fmla="*/ 126012 w 4630556"/>
              <a:gd name="connsiteY1" fmla="*/ 1544 h 458896"/>
              <a:gd name="connsiteX2" fmla="*/ 268416 w 4630556"/>
              <a:gd name="connsiteY2" fmla="*/ 41317 h 458896"/>
              <a:gd name="connsiteX3" fmla="*/ 335874 w 4630556"/>
              <a:gd name="connsiteY3" fmla="*/ 0 h 458896"/>
              <a:gd name="connsiteX4" fmla="*/ 440804 w 4630556"/>
              <a:gd name="connsiteY4" fmla="*/ 23797 h 458896"/>
              <a:gd name="connsiteX5" fmla="*/ 515754 w 4630556"/>
              <a:gd name="connsiteY5" fmla="*/ 7822 h 458896"/>
              <a:gd name="connsiteX6" fmla="*/ 620685 w 4630556"/>
              <a:gd name="connsiteY6" fmla="*/ 52840 h 458896"/>
              <a:gd name="connsiteX7" fmla="*/ 658162 w 4630556"/>
              <a:gd name="connsiteY7" fmla="*/ 2482 h 458896"/>
              <a:gd name="connsiteX8" fmla="*/ 740608 w 4630556"/>
              <a:gd name="connsiteY8" fmla="*/ 32370 h 458896"/>
              <a:gd name="connsiteX9" fmla="*/ 800569 w 4630556"/>
              <a:gd name="connsiteY9" fmla="*/ 9368 h 458896"/>
              <a:gd name="connsiteX10" fmla="*/ 890510 w 4630556"/>
              <a:gd name="connsiteY10" fmla="*/ 32978 h 458896"/>
              <a:gd name="connsiteX11" fmla="*/ 957965 w 4630556"/>
              <a:gd name="connsiteY11" fmla="*/ 11991 h 458896"/>
              <a:gd name="connsiteX12" fmla="*/ 1062897 w 4630556"/>
              <a:gd name="connsiteY12" fmla="*/ 29044 h 458896"/>
              <a:gd name="connsiteX13" fmla="*/ 1152838 w 4630556"/>
              <a:gd name="connsiteY13" fmla="*/ 2574 h 458896"/>
              <a:gd name="connsiteX14" fmla="*/ 1205302 w 4630556"/>
              <a:gd name="connsiteY14" fmla="*/ 26795 h 458896"/>
              <a:gd name="connsiteX15" fmla="*/ 1295244 w 4630556"/>
              <a:gd name="connsiteY15" fmla="*/ 2390 h 458896"/>
              <a:gd name="connsiteX16" fmla="*/ 1332719 w 4630556"/>
              <a:gd name="connsiteY16" fmla="*/ 28341 h 458896"/>
              <a:gd name="connsiteX17" fmla="*/ 1445146 w 4630556"/>
              <a:gd name="connsiteY17" fmla="*/ 11757 h 458896"/>
              <a:gd name="connsiteX18" fmla="*/ 1527591 w 4630556"/>
              <a:gd name="connsiteY18" fmla="*/ 29418 h 458896"/>
              <a:gd name="connsiteX19" fmla="*/ 1632523 w 4630556"/>
              <a:gd name="connsiteY19" fmla="*/ 2014 h 458896"/>
              <a:gd name="connsiteX20" fmla="*/ 1729960 w 4630556"/>
              <a:gd name="connsiteY20" fmla="*/ 31198 h 458896"/>
              <a:gd name="connsiteX21" fmla="*/ 1827394 w 4630556"/>
              <a:gd name="connsiteY21" fmla="*/ 16628 h 458896"/>
              <a:gd name="connsiteX22" fmla="*/ 1894850 w 4630556"/>
              <a:gd name="connsiteY22" fmla="*/ 25860 h 458896"/>
              <a:gd name="connsiteX23" fmla="*/ 2007277 w 4630556"/>
              <a:gd name="connsiteY23" fmla="*/ 16160 h 458896"/>
              <a:gd name="connsiteX24" fmla="*/ 2119703 w 4630556"/>
              <a:gd name="connsiteY24" fmla="*/ 42019 h 458896"/>
              <a:gd name="connsiteX25" fmla="*/ 2277100 w 4630556"/>
              <a:gd name="connsiteY25" fmla="*/ 23280 h 458896"/>
              <a:gd name="connsiteX26" fmla="*/ 2427002 w 4630556"/>
              <a:gd name="connsiteY26" fmla="*/ 67923 h 458896"/>
              <a:gd name="connsiteX27" fmla="*/ 2509447 w 4630556"/>
              <a:gd name="connsiteY27" fmla="*/ 26840 h 458896"/>
              <a:gd name="connsiteX28" fmla="*/ 2636864 w 4630556"/>
              <a:gd name="connsiteY28" fmla="*/ 52465 h 458896"/>
              <a:gd name="connsiteX29" fmla="*/ 2719310 w 4630556"/>
              <a:gd name="connsiteY29" fmla="*/ 22203 h 458896"/>
              <a:gd name="connsiteX30" fmla="*/ 2839230 w 4630556"/>
              <a:gd name="connsiteY30" fmla="*/ 49374 h 458896"/>
              <a:gd name="connsiteX31" fmla="*/ 3004123 w 4630556"/>
              <a:gd name="connsiteY31" fmla="*/ 33023 h 458896"/>
              <a:gd name="connsiteX32" fmla="*/ 3124044 w 4630556"/>
              <a:gd name="connsiteY32" fmla="*/ 75653 h 458896"/>
              <a:gd name="connsiteX33" fmla="*/ 3176510 w 4630556"/>
              <a:gd name="connsiteY33" fmla="*/ 32555 h 458896"/>
              <a:gd name="connsiteX34" fmla="*/ 3273945 w 4630556"/>
              <a:gd name="connsiteY34" fmla="*/ 73732 h 458896"/>
              <a:gd name="connsiteX35" fmla="*/ 3408856 w 4630556"/>
              <a:gd name="connsiteY35" fmla="*/ 38129 h 458896"/>
              <a:gd name="connsiteX36" fmla="*/ 3483808 w 4630556"/>
              <a:gd name="connsiteY36" fmla="*/ 66237 h 458896"/>
              <a:gd name="connsiteX37" fmla="*/ 3648700 w 4630556"/>
              <a:gd name="connsiteY37" fmla="*/ 11616 h 458896"/>
              <a:gd name="connsiteX38" fmla="*/ 3716155 w 4630556"/>
              <a:gd name="connsiteY38" fmla="*/ 58976 h 458896"/>
              <a:gd name="connsiteX39" fmla="*/ 3828581 w 4630556"/>
              <a:gd name="connsiteY39" fmla="*/ 24451 h 458896"/>
              <a:gd name="connsiteX40" fmla="*/ 3993474 w 4630556"/>
              <a:gd name="connsiteY40" fmla="*/ 43424 h 458896"/>
              <a:gd name="connsiteX41" fmla="*/ 4083414 w 4630556"/>
              <a:gd name="connsiteY41" fmla="*/ 6276 h 458896"/>
              <a:gd name="connsiteX42" fmla="*/ 4188346 w 4630556"/>
              <a:gd name="connsiteY42" fmla="*/ 56495 h 458896"/>
              <a:gd name="connsiteX43" fmla="*/ 4293277 w 4630556"/>
              <a:gd name="connsiteY43" fmla="*/ 34335 h 458896"/>
              <a:gd name="connsiteX44" fmla="*/ 4375722 w 4630556"/>
              <a:gd name="connsiteY44" fmla="*/ 58741 h 458896"/>
              <a:gd name="connsiteX45" fmla="*/ 4443177 w 4630556"/>
              <a:gd name="connsiteY45" fmla="*/ 30166 h 458896"/>
              <a:gd name="connsiteX46" fmla="*/ 4510633 w 4630556"/>
              <a:gd name="connsiteY46" fmla="*/ 73732 h 458896"/>
              <a:gd name="connsiteX47" fmla="*/ 4617595 w 4630556"/>
              <a:gd name="connsiteY47" fmla="*/ 19134 h 458896"/>
              <a:gd name="connsiteX48" fmla="*/ 4623060 w 4630556"/>
              <a:gd name="connsiteY48" fmla="*/ 111207 h 458896"/>
              <a:gd name="connsiteX49" fmla="*/ 4630556 w 4630556"/>
              <a:gd name="connsiteY49" fmla="*/ 201148 h 458896"/>
              <a:gd name="connsiteX50" fmla="*/ 4617595 w 4630556"/>
              <a:gd name="connsiteY50" fmla="*/ 458896 h 458896"/>
              <a:gd name="connsiteX51" fmla="*/ 0 w 4630556"/>
              <a:gd name="connsiteY51" fmla="*/ 458896 h 458896"/>
              <a:gd name="connsiteX52" fmla="*/ 0 w 4630556"/>
              <a:gd name="connsiteY52" fmla="*/ 19134 h 458896"/>
              <a:gd name="connsiteX0" fmla="*/ 0 w 4630556"/>
              <a:gd name="connsiteY0" fmla="*/ 19134 h 458896"/>
              <a:gd name="connsiteX1" fmla="*/ 126012 w 4630556"/>
              <a:gd name="connsiteY1" fmla="*/ 1544 h 458896"/>
              <a:gd name="connsiteX2" fmla="*/ 268416 w 4630556"/>
              <a:gd name="connsiteY2" fmla="*/ 41317 h 458896"/>
              <a:gd name="connsiteX3" fmla="*/ 335874 w 4630556"/>
              <a:gd name="connsiteY3" fmla="*/ 0 h 458896"/>
              <a:gd name="connsiteX4" fmla="*/ 440804 w 4630556"/>
              <a:gd name="connsiteY4" fmla="*/ 23797 h 458896"/>
              <a:gd name="connsiteX5" fmla="*/ 515754 w 4630556"/>
              <a:gd name="connsiteY5" fmla="*/ 7822 h 458896"/>
              <a:gd name="connsiteX6" fmla="*/ 568219 w 4630556"/>
              <a:gd name="connsiteY6" fmla="*/ 18832 h 458896"/>
              <a:gd name="connsiteX7" fmla="*/ 658162 w 4630556"/>
              <a:gd name="connsiteY7" fmla="*/ 2482 h 458896"/>
              <a:gd name="connsiteX8" fmla="*/ 740608 w 4630556"/>
              <a:gd name="connsiteY8" fmla="*/ 32370 h 458896"/>
              <a:gd name="connsiteX9" fmla="*/ 800569 w 4630556"/>
              <a:gd name="connsiteY9" fmla="*/ 9368 h 458896"/>
              <a:gd name="connsiteX10" fmla="*/ 890510 w 4630556"/>
              <a:gd name="connsiteY10" fmla="*/ 32978 h 458896"/>
              <a:gd name="connsiteX11" fmla="*/ 957965 w 4630556"/>
              <a:gd name="connsiteY11" fmla="*/ 11991 h 458896"/>
              <a:gd name="connsiteX12" fmla="*/ 1062897 w 4630556"/>
              <a:gd name="connsiteY12" fmla="*/ 29044 h 458896"/>
              <a:gd name="connsiteX13" fmla="*/ 1152838 w 4630556"/>
              <a:gd name="connsiteY13" fmla="*/ 2574 h 458896"/>
              <a:gd name="connsiteX14" fmla="*/ 1205302 w 4630556"/>
              <a:gd name="connsiteY14" fmla="*/ 26795 h 458896"/>
              <a:gd name="connsiteX15" fmla="*/ 1295244 w 4630556"/>
              <a:gd name="connsiteY15" fmla="*/ 2390 h 458896"/>
              <a:gd name="connsiteX16" fmla="*/ 1332719 w 4630556"/>
              <a:gd name="connsiteY16" fmla="*/ 28341 h 458896"/>
              <a:gd name="connsiteX17" fmla="*/ 1445146 w 4630556"/>
              <a:gd name="connsiteY17" fmla="*/ 11757 h 458896"/>
              <a:gd name="connsiteX18" fmla="*/ 1527591 w 4630556"/>
              <a:gd name="connsiteY18" fmla="*/ 29418 h 458896"/>
              <a:gd name="connsiteX19" fmla="*/ 1632523 w 4630556"/>
              <a:gd name="connsiteY19" fmla="*/ 2014 h 458896"/>
              <a:gd name="connsiteX20" fmla="*/ 1729960 w 4630556"/>
              <a:gd name="connsiteY20" fmla="*/ 31198 h 458896"/>
              <a:gd name="connsiteX21" fmla="*/ 1827394 w 4630556"/>
              <a:gd name="connsiteY21" fmla="*/ 16628 h 458896"/>
              <a:gd name="connsiteX22" fmla="*/ 1894850 w 4630556"/>
              <a:gd name="connsiteY22" fmla="*/ 25860 h 458896"/>
              <a:gd name="connsiteX23" fmla="*/ 2007277 w 4630556"/>
              <a:gd name="connsiteY23" fmla="*/ 16160 h 458896"/>
              <a:gd name="connsiteX24" fmla="*/ 2119703 w 4630556"/>
              <a:gd name="connsiteY24" fmla="*/ 42019 h 458896"/>
              <a:gd name="connsiteX25" fmla="*/ 2277100 w 4630556"/>
              <a:gd name="connsiteY25" fmla="*/ 23280 h 458896"/>
              <a:gd name="connsiteX26" fmla="*/ 2427002 w 4630556"/>
              <a:gd name="connsiteY26" fmla="*/ 67923 h 458896"/>
              <a:gd name="connsiteX27" fmla="*/ 2509447 w 4630556"/>
              <a:gd name="connsiteY27" fmla="*/ 26840 h 458896"/>
              <a:gd name="connsiteX28" fmla="*/ 2636864 w 4630556"/>
              <a:gd name="connsiteY28" fmla="*/ 52465 h 458896"/>
              <a:gd name="connsiteX29" fmla="*/ 2719310 w 4630556"/>
              <a:gd name="connsiteY29" fmla="*/ 22203 h 458896"/>
              <a:gd name="connsiteX30" fmla="*/ 2839230 w 4630556"/>
              <a:gd name="connsiteY30" fmla="*/ 49374 h 458896"/>
              <a:gd name="connsiteX31" fmla="*/ 3004123 w 4630556"/>
              <a:gd name="connsiteY31" fmla="*/ 33023 h 458896"/>
              <a:gd name="connsiteX32" fmla="*/ 3124044 w 4630556"/>
              <a:gd name="connsiteY32" fmla="*/ 75653 h 458896"/>
              <a:gd name="connsiteX33" fmla="*/ 3176510 w 4630556"/>
              <a:gd name="connsiteY33" fmla="*/ 32555 h 458896"/>
              <a:gd name="connsiteX34" fmla="*/ 3273945 w 4630556"/>
              <a:gd name="connsiteY34" fmla="*/ 73732 h 458896"/>
              <a:gd name="connsiteX35" fmla="*/ 3408856 w 4630556"/>
              <a:gd name="connsiteY35" fmla="*/ 38129 h 458896"/>
              <a:gd name="connsiteX36" fmla="*/ 3483808 w 4630556"/>
              <a:gd name="connsiteY36" fmla="*/ 66237 h 458896"/>
              <a:gd name="connsiteX37" fmla="*/ 3648700 w 4630556"/>
              <a:gd name="connsiteY37" fmla="*/ 11616 h 458896"/>
              <a:gd name="connsiteX38" fmla="*/ 3716155 w 4630556"/>
              <a:gd name="connsiteY38" fmla="*/ 58976 h 458896"/>
              <a:gd name="connsiteX39" fmla="*/ 3828581 w 4630556"/>
              <a:gd name="connsiteY39" fmla="*/ 24451 h 458896"/>
              <a:gd name="connsiteX40" fmla="*/ 3993474 w 4630556"/>
              <a:gd name="connsiteY40" fmla="*/ 43424 h 458896"/>
              <a:gd name="connsiteX41" fmla="*/ 4083414 w 4630556"/>
              <a:gd name="connsiteY41" fmla="*/ 6276 h 458896"/>
              <a:gd name="connsiteX42" fmla="*/ 4188346 w 4630556"/>
              <a:gd name="connsiteY42" fmla="*/ 56495 h 458896"/>
              <a:gd name="connsiteX43" fmla="*/ 4293277 w 4630556"/>
              <a:gd name="connsiteY43" fmla="*/ 34335 h 458896"/>
              <a:gd name="connsiteX44" fmla="*/ 4375722 w 4630556"/>
              <a:gd name="connsiteY44" fmla="*/ 58741 h 458896"/>
              <a:gd name="connsiteX45" fmla="*/ 4443177 w 4630556"/>
              <a:gd name="connsiteY45" fmla="*/ 30166 h 458896"/>
              <a:gd name="connsiteX46" fmla="*/ 4510633 w 4630556"/>
              <a:gd name="connsiteY46" fmla="*/ 73732 h 458896"/>
              <a:gd name="connsiteX47" fmla="*/ 4617595 w 4630556"/>
              <a:gd name="connsiteY47" fmla="*/ 19134 h 458896"/>
              <a:gd name="connsiteX48" fmla="*/ 4623060 w 4630556"/>
              <a:gd name="connsiteY48" fmla="*/ 111207 h 458896"/>
              <a:gd name="connsiteX49" fmla="*/ 4630556 w 4630556"/>
              <a:gd name="connsiteY49" fmla="*/ 201148 h 458896"/>
              <a:gd name="connsiteX50" fmla="*/ 4617595 w 4630556"/>
              <a:gd name="connsiteY50" fmla="*/ 458896 h 458896"/>
              <a:gd name="connsiteX51" fmla="*/ 0 w 4630556"/>
              <a:gd name="connsiteY51" fmla="*/ 458896 h 458896"/>
              <a:gd name="connsiteX52" fmla="*/ 0 w 4630556"/>
              <a:gd name="connsiteY52" fmla="*/ 19134 h 458896"/>
              <a:gd name="connsiteX0" fmla="*/ 0 w 4630556"/>
              <a:gd name="connsiteY0" fmla="*/ 19134 h 458896"/>
              <a:gd name="connsiteX1" fmla="*/ 126012 w 4630556"/>
              <a:gd name="connsiteY1" fmla="*/ 1544 h 458896"/>
              <a:gd name="connsiteX2" fmla="*/ 268416 w 4630556"/>
              <a:gd name="connsiteY2" fmla="*/ 41317 h 458896"/>
              <a:gd name="connsiteX3" fmla="*/ 335874 w 4630556"/>
              <a:gd name="connsiteY3" fmla="*/ 0 h 458896"/>
              <a:gd name="connsiteX4" fmla="*/ 440804 w 4630556"/>
              <a:gd name="connsiteY4" fmla="*/ 23797 h 458896"/>
              <a:gd name="connsiteX5" fmla="*/ 515754 w 4630556"/>
              <a:gd name="connsiteY5" fmla="*/ 7822 h 458896"/>
              <a:gd name="connsiteX6" fmla="*/ 568219 w 4630556"/>
              <a:gd name="connsiteY6" fmla="*/ 18832 h 458896"/>
              <a:gd name="connsiteX7" fmla="*/ 658162 w 4630556"/>
              <a:gd name="connsiteY7" fmla="*/ 2482 h 458896"/>
              <a:gd name="connsiteX8" fmla="*/ 725618 w 4630556"/>
              <a:gd name="connsiteY8" fmla="*/ 27732 h 458896"/>
              <a:gd name="connsiteX9" fmla="*/ 800569 w 4630556"/>
              <a:gd name="connsiteY9" fmla="*/ 9368 h 458896"/>
              <a:gd name="connsiteX10" fmla="*/ 890510 w 4630556"/>
              <a:gd name="connsiteY10" fmla="*/ 32978 h 458896"/>
              <a:gd name="connsiteX11" fmla="*/ 957965 w 4630556"/>
              <a:gd name="connsiteY11" fmla="*/ 11991 h 458896"/>
              <a:gd name="connsiteX12" fmla="*/ 1062897 w 4630556"/>
              <a:gd name="connsiteY12" fmla="*/ 29044 h 458896"/>
              <a:gd name="connsiteX13" fmla="*/ 1152838 w 4630556"/>
              <a:gd name="connsiteY13" fmla="*/ 2574 h 458896"/>
              <a:gd name="connsiteX14" fmla="*/ 1205302 w 4630556"/>
              <a:gd name="connsiteY14" fmla="*/ 26795 h 458896"/>
              <a:gd name="connsiteX15" fmla="*/ 1295244 w 4630556"/>
              <a:gd name="connsiteY15" fmla="*/ 2390 h 458896"/>
              <a:gd name="connsiteX16" fmla="*/ 1332719 w 4630556"/>
              <a:gd name="connsiteY16" fmla="*/ 28341 h 458896"/>
              <a:gd name="connsiteX17" fmla="*/ 1445146 w 4630556"/>
              <a:gd name="connsiteY17" fmla="*/ 11757 h 458896"/>
              <a:gd name="connsiteX18" fmla="*/ 1527591 w 4630556"/>
              <a:gd name="connsiteY18" fmla="*/ 29418 h 458896"/>
              <a:gd name="connsiteX19" fmla="*/ 1632523 w 4630556"/>
              <a:gd name="connsiteY19" fmla="*/ 2014 h 458896"/>
              <a:gd name="connsiteX20" fmla="*/ 1729960 w 4630556"/>
              <a:gd name="connsiteY20" fmla="*/ 31198 h 458896"/>
              <a:gd name="connsiteX21" fmla="*/ 1827394 w 4630556"/>
              <a:gd name="connsiteY21" fmla="*/ 16628 h 458896"/>
              <a:gd name="connsiteX22" fmla="*/ 1894850 w 4630556"/>
              <a:gd name="connsiteY22" fmla="*/ 25860 h 458896"/>
              <a:gd name="connsiteX23" fmla="*/ 2007277 w 4630556"/>
              <a:gd name="connsiteY23" fmla="*/ 16160 h 458896"/>
              <a:gd name="connsiteX24" fmla="*/ 2119703 w 4630556"/>
              <a:gd name="connsiteY24" fmla="*/ 42019 h 458896"/>
              <a:gd name="connsiteX25" fmla="*/ 2277100 w 4630556"/>
              <a:gd name="connsiteY25" fmla="*/ 23280 h 458896"/>
              <a:gd name="connsiteX26" fmla="*/ 2427002 w 4630556"/>
              <a:gd name="connsiteY26" fmla="*/ 67923 h 458896"/>
              <a:gd name="connsiteX27" fmla="*/ 2509447 w 4630556"/>
              <a:gd name="connsiteY27" fmla="*/ 26840 h 458896"/>
              <a:gd name="connsiteX28" fmla="*/ 2636864 w 4630556"/>
              <a:gd name="connsiteY28" fmla="*/ 52465 h 458896"/>
              <a:gd name="connsiteX29" fmla="*/ 2719310 w 4630556"/>
              <a:gd name="connsiteY29" fmla="*/ 22203 h 458896"/>
              <a:gd name="connsiteX30" fmla="*/ 2839230 w 4630556"/>
              <a:gd name="connsiteY30" fmla="*/ 49374 h 458896"/>
              <a:gd name="connsiteX31" fmla="*/ 3004123 w 4630556"/>
              <a:gd name="connsiteY31" fmla="*/ 33023 h 458896"/>
              <a:gd name="connsiteX32" fmla="*/ 3124044 w 4630556"/>
              <a:gd name="connsiteY32" fmla="*/ 75653 h 458896"/>
              <a:gd name="connsiteX33" fmla="*/ 3176510 w 4630556"/>
              <a:gd name="connsiteY33" fmla="*/ 32555 h 458896"/>
              <a:gd name="connsiteX34" fmla="*/ 3273945 w 4630556"/>
              <a:gd name="connsiteY34" fmla="*/ 73732 h 458896"/>
              <a:gd name="connsiteX35" fmla="*/ 3408856 w 4630556"/>
              <a:gd name="connsiteY35" fmla="*/ 38129 h 458896"/>
              <a:gd name="connsiteX36" fmla="*/ 3483808 w 4630556"/>
              <a:gd name="connsiteY36" fmla="*/ 66237 h 458896"/>
              <a:gd name="connsiteX37" fmla="*/ 3648700 w 4630556"/>
              <a:gd name="connsiteY37" fmla="*/ 11616 h 458896"/>
              <a:gd name="connsiteX38" fmla="*/ 3716155 w 4630556"/>
              <a:gd name="connsiteY38" fmla="*/ 58976 h 458896"/>
              <a:gd name="connsiteX39" fmla="*/ 3828581 w 4630556"/>
              <a:gd name="connsiteY39" fmla="*/ 24451 h 458896"/>
              <a:gd name="connsiteX40" fmla="*/ 3993474 w 4630556"/>
              <a:gd name="connsiteY40" fmla="*/ 43424 h 458896"/>
              <a:gd name="connsiteX41" fmla="*/ 4083414 w 4630556"/>
              <a:gd name="connsiteY41" fmla="*/ 6276 h 458896"/>
              <a:gd name="connsiteX42" fmla="*/ 4188346 w 4630556"/>
              <a:gd name="connsiteY42" fmla="*/ 56495 h 458896"/>
              <a:gd name="connsiteX43" fmla="*/ 4293277 w 4630556"/>
              <a:gd name="connsiteY43" fmla="*/ 34335 h 458896"/>
              <a:gd name="connsiteX44" fmla="*/ 4375722 w 4630556"/>
              <a:gd name="connsiteY44" fmla="*/ 58741 h 458896"/>
              <a:gd name="connsiteX45" fmla="*/ 4443177 w 4630556"/>
              <a:gd name="connsiteY45" fmla="*/ 30166 h 458896"/>
              <a:gd name="connsiteX46" fmla="*/ 4510633 w 4630556"/>
              <a:gd name="connsiteY46" fmla="*/ 73732 h 458896"/>
              <a:gd name="connsiteX47" fmla="*/ 4617595 w 4630556"/>
              <a:gd name="connsiteY47" fmla="*/ 19134 h 458896"/>
              <a:gd name="connsiteX48" fmla="*/ 4623060 w 4630556"/>
              <a:gd name="connsiteY48" fmla="*/ 111207 h 458896"/>
              <a:gd name="connsiteX49" fmla="*/ 4630556 w 4630556"/>
              <a:gd name="connsiteY49" fmla="*/ 201148 h 458896"/>
              <a:gd name="connsiteX50" fmla="*/ 4617595 w 4630556"/>
              <a:gd name="connsiteY50" fmla="*/ 458896 h 458896"/>
              <a:gd name="connsiteX51" fmla="*/ 0 w 4630556"/>
              <a:gd name="connsiteY51" fmla="*/ 458896 h 458896"/>
              <a:gd name="connsiteX52" fmla="*/ 0 w 4630556"/>
              <a:gd name="connsiteY52" fmla="*/ 19134 h 45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630556" h="458896">
                <a:moveTo>
                  <a:pt x="0" y="19134"/>
                </a:moveTo>
                <a:lnTo>
                  <a:pt x="126012" y="1544"/>
                </a:lnTo>
                <a:lnTo>
                  <a:pt x="268416" y="41317"/>
                </a:lnTo>
                <a:lnTo>
                  <a:pt x="335874" y="0"/>
                </a:lnTo>
                <a:lnTo>
                  <a:pt x="440804" y="23797"/>
                </a:lnTo>
                <a:lnTo>
                  <a:pt x="515754" y="7822"/>
                </a:lnTo>
                <a:lnTo>
                  <a:pt x="568219" y="18832"/>
                </a:lnTo>
                <a:lnTo>
                  <a:pt x="658162" y="2482"/>
                </a:lnTo>
                <a:lnTo>
                  <a:pt x="725618" y="27732"/>
                </a:lnTo>
                <a:lnTo>
                  <a:pt x="800569" y="9368"/>
                </a:lnTo>
                <a:lnTo>
                  <a:pt x="890510" y="32978"/>
                </a:lnTo>
                <a:lnTo>
                  <a:pt x="957965" y="11991"/>
                </a:lnTo>
                <a:lnTo>
                  <a:pt x="1062897" y="29044"/>
                </a:lnTo>
                <a:lnTo>
                  <a:pt x="1152838" y="2574"/>
                </a:lnTo>
                <a:lnTo>
                  <a:pt x="1205302" y="26795"/>
                </a:lnTo>
                <a:lnTo>
                  <a:pt x="1295244" y="2390"/>
                </a:lnTo>
                <a:lnTo>
                  <a:pt x="1332719" y="28341"/>
                </a:lnTo>
                <a:lnTo>
                  <a:pt x="1445146" y="11757"/>
                </a:lnTo>
                <a:lnTo>
                  <a:pt x="1527591" y="29418"/>
                </a:lnTo>
                <a:lnTo>
                  <a:pt x="1632523" y="2014"/>
                </a:lnTo>
                <a:lnTo>
                  <a:pt x="1729960" y="31198"/>
                </a:lnTo>
                <a:lnTo>
                  <a:pt x="1827394" y="16628"/>
                </a:lnTo>
                <a:lnTo>
                  <a:pt x="1894850" y="25860"/>
                </a:lnTo>
                <a:lnTo>
                  <a:pt x="2007277" y="16160"/>
                </a:lnTo>
                <a:lnTo>
                  <a:pt x="2119703" y="42019"/>
                </a:lnTo>
                <a:lnTo>
                  <a:pt x="2277100" y="23280"/>
                </a:lnTo>
                <a:lnTo>
                  <a:pt x="2427002" y="67923"/>
                </a:lnTo>
                <a:lnTo>
                  <a:pt x="2509447" y="26840"/>
                </a:lnTo>
                <a:lnTo>
                  <a:pt x="2636864" y="52465"/>
                </a:lnTo>
                <a:lnTo>
                  <a:pt x="2719310" y="22203"/>
                </a:lnTo>
                <a:lnTo>
                  <a:pt x="2839230" y="49374"/>
                </a:lnTo>
                <a:lnTo>
                  <a:pt x="3004123" y="33023"/>
                </a:lnTo>
                <a:lnTo>
                  <a:pt x="3124044" y="75653"/>
                </a:lnTo>
                <a:lnTo>
                  <a:pt x="3176510" y="32555"/>
                </a:lnTo>
                <a:lnTo>
                  <a:pt x="3273945" y="73732"/>
                </a:lnTo>
                <a:lnTo>
                  <a:pt x="3408856" y="38129"/>
                </a:lnTo>
                <a:lnTo>
                  <a:pt x="3483808" y="66237"/>
                </a:lnTo>
                <a:lnTo>
                  <a:pt x="3648700" y="11616"/>
                </a:lnTo>
                <a:lnTo>
                  <a:pt x="3716155" y="58976"/>
                </a:lnTo>
                <a:lnTo>
                  <a:pt x="3828581" y="24451"/>
                </a:lnTo>
                <a:lnTo>
                  <a:pt x="3993474" y="43424"/>
                </a:lnTo>
                <a:cubicBezTo>
                  <a:pt x="4035946" y="40395"/>
                  <a:pt x="4050935" y="4098"/>
                  <a:pt x="4083414" y="6276"/>
                </a:cubicBezTo>
                <a:lnTo>
                  <a:pt x="4188346" y="56495"/>
                </a:lnTo>
                <a:lnTo>
                  <a:pt x="4293277" y="34335"/>
                </a:lnTo>
                <a:lnTo>
                  <a:pt x="4375722" y="58741"/>
                </a:lnTo>
                <a:lnTo>
                  <a:pt x="4443177" y="30166"/>
                </a:lnTo>
                <a:lnTo>
                  <a:pt x="4510633" y="73732"/>
                </a:lnTo>
                <a:lnTo>
                  <a:pt x="4617595" y="19134"/>
                </a:lnTo>
                <a:lnTo>
                  <a:pt x="4623060" y="111207"/>
                </a:lnTo>
                <a:lnTo>
                  <a:pt x="4630556" y="201148"/>
                </a:lnTo>
                <a:lnTo>
                  <a:pt x="4617595" y="458896"/>
                </a:lnTo>
                <a:lnTo>
                  <a:pt x="0" y="458896"/>
                </a:lnTo>
                <a:lnTo>
                  <a:pt x="0" y="1913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52C6E3A-0122-4DD9-8CC8-953CCC74A657}"/>
              </a:ext>
            </a:extLst>
          </p:cNvPr>
          <p:cNvSpPr/>
          <p:nvPr/>
        </p:nvSpPr>
        <p:spPr>
          <a:xfrm>
            <a:off x="428625" y="972249"/>
            <a:ext cx="5260142" cy="1868387"/>
          </a:xfrm>
          <a:custGeom>
            <a:avLst/>
            <a:gdLst>
              <a:gd name="connsiteX0" fmla="*/ 0 w 5852832"/>
              <a:gd name="connsiteY0" fmla="*/ 0 h 1941227"/>
              <a:gd name="connsiteX1" fmla="*/ 5852832 w 5852832"/>
              <a:gd name="connsiteY1" fmla="*/ 0 h 1941227"/>
              <a:gd name="connsiteX2" fmla="*/ 5852832 w 5852832"/>
              <a:gd name="connsiteY2" fmla="*/ 1941227 h 1941227"/>
              <a:gd name="connsiteX3" fmla="*/ 0 w 5852832"/>
              <a:gd name="connsiteY3" fmla="*/ 1941227 h 1941227"/>
              <a:gd name="connsiteX4" fmla="*/ 0 w 5852832"/>
              <a:gd name="connsiteY4" fmla="*/ 0 h 1941227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70981 w 5852832"/>
              <a:gd name="connsiteY3" fmla="*/ 1948722 h 1948722"/>
              <a:gd name="connsiteX4" fmla="*/ 0 w 5852832"/>
              <a:gd name="connsiteY4" fmla="*/ 1941227 h 1948722"/>
              <a:gd name="connsiteX5" fmla="*/ 0 w 5852832"/>
              <a:gd name="connsiteY5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298398 w 5852832"/>
              <a:gd name="connsiteY3" fmla="*/ 1941226 h 1948722"/>
              <a:gd name="connsiteX4" fmla="*/ 170981 w 5852832"/>
              <a:gd name="connsiteY4" fmla="*/ 1948722 h 1948722"/>
              <a:gd name="connsiteX5" fmla="*/ 0 w 5852832"/>
              <a:gd name="connsiteY5" fmla="*/ 1941227 h 1948722"/>
              <a:gd name="connsiteX6" fmla="*/ 0 w 5852832"/>
              <a:gd name="connsiteY6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343369 w 5852832"/>
              <a:gd name="connsiteY3" fmla="*/ 1941226 h 1948722"/>
              <a:gd name="connsiteX4" fmla="*/ 170981 w 5852832"/>
              <a:gd name="connsiteY4" fmla="*/ 1948722 h 1948722"/>
              <a:gd name="connsiteX5" fmla="*/ 0 w 5852832"/>
              <a:gd name="connsiteY5" fmla="*/ 1941227 h 1948722"/>
              <a:gd name="connsiteX6" fmla="*/ 0 w 5852832"/>
              <a:gd name="connsiteY6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18319 w 5852832"/>
              <a:gd name="connsiteY3" fmla="*/ 1941226 h 1948722"/>
              <a:gd name="connsiteX4" fmla="*/ 343369 w 5852832"/>
              <a:gd name="connsiteY4" fmla="*/ 1941226 h 1948722"/>
              <a:gd name="connsiteX5" fmla="*/ 170981 w 5852832"/>
              <a:gd name="connsiteY5" fmla="*/ 1948722 h 1948722"/>
              <a:gd name="connsiteX6" fmla="*/ 0 w 5852832"/>
              <a:gd name="connsiteY6" fmla="*/ 1941227 h 1948722"/>
              <a:gd name="connsiteX7" fmla="*/ 0 w 5852832"/>
              <a:gd name="connsiteY7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53231 w 5852832"/>
              <a:gd name="connsiteY3" fmla="*/ 1933731 h 1948722"/>
              <a:gd name="connsiteX4" fmla="*/ 418319 w 5852832"/>
              <a:gd name="connsiteY4" fmla="*/ 1941226 h 1948722"/>
              <a:gd name="connsiteX5" fmla="*/ 343369 w 5852832"/>
              <a:gd name="connsiteY5" fmla="*/ 1941226 h 1948722"/>
              <a:gd name="connsiteX6" fmla="*/ 170981 w 5852832"/>
              <a:gd name="connsiteY6" fmla="*/ 1948722 h 1948722"/>
              <a:gd name="connsiteX7" fmla="*/ 0 w 5852832"/>
              <a:gd name="connsiteY7" fmla="*/ 1941227 h 1948722"/>
              <a:gd name="connsiteX8" fmla="*/ 0 w 5852832"/>
              <a:gd name="connsiteY8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53231 w 5852832"/>
              <a:gd name="connsiteY3" fmla="*/ 1933731 h 1948722"/>
              <a:gd name="connsiteX4" fmla="*/ 538241 w 5852832"/>
              <a:gd name="connsiteY4" fmla="*/ 1933731 h 1948722"/>
              <a:gd name="connsiteX5" fmla="*/ 418319 w 5852832"/>
              <a:gd name="connsiteY5" fmla="*/ 1941226 h 1948722"/>
              <a:gd name="connsiteX6" fmla="*/ 343369 w 5852832"/>
              <a:gd name="connsiteY6" fmla="*/ 1941226 h 1948722"/>
              <a:gd name="connsiteX7" fmla="*/ 170981 w 5852832"/>
              <a:gd name="connsiteY7" fmla="*/ 1948722 h 1948722"/>
              <a:gd name="connsiteX8" fmla="*/ 0 w 5852832"/>
              <a:gd name="connsiteY8" fmla="*/ 1941227 h 1948722"/>
              <a:gd name="connsiteX9" fmla="*/ 0 w 5852832"/>
              <a:gd name="connsiteY9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680647 w 5852832"/>
              <a:gd name="connsiteY3" fmla="*/ 1933731 h 1948722"/>
              <a:gd name="connsiteX4" fmla="*/ 553231 w 5852832"/>
              <a:gd name="connsiteY4" fmla="*/ 1933731 h 1948722"/>
              <a:gd name="connsiteX5" fmla="*/ 538241 w 5852832"/>
              <a:gd name="connsiteY5" fmla="*/ 1933731 h 1948722"/>
              <a:gd name="connsiteX6" fmla="*/ 418319 w 5852832"/>
              <a:gd name="connsiteY6" fmla="*/ 1941226 h 1948722"/>
              <a:gd name="connsiteX7" fmla="*/ 343369 w 5852832"/>
              <a:gd name="connsiteY7" fmla="*/ 1941226 h 1948722"/>
              <a:gd name="connsiteX8" fmla="*/ 170981 w 5852832"/>
              <a:gd name="connsiteY8" fmla="*/ 1948722 h 1948722"/>
              <a:gd name="connsiteX9" fmla="*/ 0 w 5852832"/>
              <a:gd name="connsiteY9" fmla="*/ 1941227 h 1948722"/>
              <a:gd name="connsiteX10" fmla="*/ 0 w 5852832"/>
              <a:gd name="connsiteY10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793073 w 5852832"/>
              <a:gd name="connsiteY3" fmla="*/ 1933731 h 1948722"/>
              <a:gd name="connsiteX4" fmla="*/ 680647 w 5852832"/>
              <a:gd name="connsiteY4" fmla="*/ 1933731 h 1948722"/>
              <a:gd name="connsiteX5" fmla="*/ 553231 w 5852832"/>
              <a:gd name="connsiteY5" fmla="*/ 1933731 h 1948722"/>
              <a:gd name="connsiteX6" fmla="*/ 538241 w 5852832"/>
              <a:gd name="connsiteY6" fmla="*/ 1933731 h 1948722"/>
              <a:gd name="connsiteX7" fmla="*/ 418319 w 5852832"/>
              <a:gd name="connsiteY7" fmla="*/ 1941226 h 1948722"/>
              <a:gd name="connsiteX8" fmla="*/ 343369 w 5852832"/>
              <a:gd name="connsiteY8" fmla="*/ 1941226 h 1948722"/>
              <a:gd name="connsiteX9" fmla="*/ 170981 w 5852832"/>
              <a:gd name="connsiteY9" fmla="*/ 1948722 h 1948722"/>
              <a:gd name="connsiteX10" fmla="*/ 0 w 5852832"/>
              <a:gd name="connsiteY10" fmla="*/ 1941227 h 1948722"/>
              <a:gd name="connsiteX11" fmla="*/ 0 w 5852832"/>
              <a:gd name="connsiteY11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927985 w 5852832"/>
              <a:gd name="connsiteY3" fmla="*/ 1926236 h 1948722"/>
              <a:gd name="connsiteX4" fmla="*/ 793073 w 5852832"/>
              <a:gd name="connsiteY4" fmla="*/ 1933731 h 1948722"/>
              <a:gd name="connsiteX5" fmla="*/ 680647 w 5852832"/>
              <a:gd name="connsiteY5" fmla="*/ 1933731 h 1948722"/>
              <a:gd name="connsiteX6" fmla="*/ 553231 w 5852832"/>
              <a:gd name="connsiteY6" fmla="*/ 1933731 h 1948722"/>
              <a:gd name="connsiteX7" fmla="*/ 538241 w 5852832"/>
              <a:gd name="connsiteY7" fmla="*/ 1933731 h 1948722"/>
              <a:gd name="connsiteX8" fmla="*/ 418319 w 5852832"/>
              <a:gd name="connsiteY8" fmla="*/ 1941226 h 1948722"/>
              <a:gd name="connsiteX9" fmla="*/ 343369 w 5852832"/>
              <a:gd name="connsiteY9" fmla="*/ 1941226 h 1948722"/>
              <a:gd name="connsiteX10" fmla="*/ 170981 w 5852832"/>
              <a:gd name="connsiteY10" fmla="*/ 1948722 h 1948722"/>
              <a:gd name="connsiteX11" fmla="*/ 0 w 5852832"/>
              <a:gd name="connsiteY11" fmla="*/ 1941227 h 1948722"/>
              <a:gd name="connsiteX12" fmla="*/ 0 w 5852832"/>
              <a:gd name="connsiteY12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995441 w 5852832"/>
              <a:gd name="connsiteY3" fmla="*/ 1933731 h 1948722"/>
              <a:gd name="connsiteX4" fmla="*/ 927985 w 5852832"/>
              <a:gd name="connsiteY4" fmla="*/ 1926236 h 1948722"/>
              <a:gd name="connsiteX5" fmla="*/ 793073 w 5852832"/>
              <a:gd name="connsiteY5" fmla="*/ 1933731 h 1948722"/>
              <a:gd name="connsiteX6" fmla="*/ 680647 w 5852832"/>
              <a:gd name="connsiteY6" fmla="*/ 1933731 h 1948722"/>
              <a:gd name="connsiteX7" fmla="*/ 553231 w 5852832"/>
              <a:gd name="connsiteY7" fmla="*/ 1933731 h 1948722"/>
              <a:gd name="connsiteX8" fmla="*/ 538241 w 5852832"/>
              <a:gd name="connsiteY8" fmla="*/ 1933731 h 1948722"/>
              <a:gd name="connsiteX9" fmla="*/ 418319 w 5852832"/>
              <a:gd name="connsiteY9" fmla="*/ 1941226 h 1948722"/>
              <a:gd name="connsiteX10" fmla="*/ 343369 w 5852832"/>
              <a:gd name="connsiteY10" fmla="*/ 1941226 h 1948722"/>
              <a:gd name="connsiteX11" fmla="*/ 170981 w 5852832"/>
              <a:gd name="connsiteY11" fmla="*/ 1948722 h 1948722"/>
              <a:gd name="connsiteX12" fmla="*/ 0 w 5852832"/>
              <a:gd name="connsiteY12" fmla="*/ 1941227 h 1948722"/>
              <a:gd name="connsiteX13" fmla="*/ 0 w 5852832"/>
              <a:gd name="connsiteY13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070391 w 5852832"/>
              <a:gd name="connsiteY3" fmla="*/ 1941226 h 1948722"/>
              <a:gd name="connsiteX4" fmla="*/ 995441 w 5852832"/>
              <a:gd name="connsiteY4" fmla="*/ 1933731 h 1948722"/>
              <a:gd name="connsiteX5" fmla="*/ 927985 w 5852832"/>
              <a:gd name="connsiteY5" fmla="*/ 1926236 h 1948722"/>
              <a:gd name="connsiteX6" fmla="*/ 793073 w 5852832"/>
              <a:gd name="connsiteY6" fmla="*/ 1933731 h 1948722"/>
              <a:gd name="connsiteX7" fmla="*/ 680647 w 5852832"/>
              <a:gd name="connsiteY7" fmla="*/ 1933731 h 1948722"/>
              <a:gd name="connsiteX8" fmla="*/ 553231 w 5852832"/>
              <a:gd name="connsiteY8" fmla="*/ 1933731 h 1948722"/>
              <a:gd name="connsiteX9" fmla="*/ 538241 w 5852832"/>
              <a:gd name="connsiteY9" fmla="*/ 1933731 h 1948722"/>
              <a:gd name="connsiteX10" fmla="*/ 418319 w 5852832"/>
              <a:gd name="connsiteY10" fmla="*/ 1941226 h 1948722"/>
              <a:gd name="connsiteX11" fmla="*/ 343369 w 5852832"/>
              <a:gd name="connsiteY11" fmla="*/ 1941226 h 1948722"/>
              <a:gd name="connsiteX12" fmla="*/ 170981 w 5852832"/>
              <a:gd name="connsiteY12" fmla="*/ 1948722 h 1948722"/>
              <a:gd name="connsiteX13" fmla="*/ 0 w 5852832"/>
              <a:gd name="connsiteY13" fmla="*/ 1941227 h 1948722"/>
              <a:gd name="connsiteX14" fmla="*/ 0 w 5852832"/>
              <a:gd name="connsiteY14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190313 w 5852832"/>
              <a:gd name="connsiteY3" fmla="*/ 1933731 h 1948722"/>
              <a:gd name="connsiteX4" fmla="*/ 1070391 w 5852832"/>
              <a:gd name="connsiteY4" fmla="*/ 1941226 h 1948722"/>
              <a:gd name="connsiteX5" fmla="*/ 995441 w 5852832"/>
              <a:gd name="connsiteY5" fmla="*/ 1933731 h 1948722"/>
              <a:gd name="connsiteX6" fmla="*/ 927985 w 5852832"/>
              <a:gd name="connsiteY6" fmla="*/ 1926236 h 1948722"/>
              <a:gd name="connsiteX7" fmla="*/ 793073 w 5852832"/>
              <a:gd name="connsiteY7" fmla="*/ 1933731 h 1948722"/>
              <a:gd name="connsiteX8" fmla="*/ 680647 w 5852832"/>
              <a:gd name="connsiteY8" fmla="*/ 1933731 h 1948722"/>
              <a:gd name="connsiteX9" fmla="*/ 553231 w 5852832"/>
              <a:gd name="connsiteY9" fmla="*/ 1933731 h 1948722"/>
              <a:gd name="connsiteX10" fmla="*/ 538241 w 5852832"/>
              <a:gd name="connsiteY10" fmla="*/ 1933731 h 1948722"/>
              <a:gd name="connsiteX11" fmla="*/ 418319 w 5852832"/>
              <a:gd name="connsiteY11" fmla="*/ 1941226 h 1948722"/>
              <a:gd name="connsiteX12" fmla="*/ 343369 w 5852832"/>
              <a:gd name="connsiteY12" fmla="*/ 1941226 h 1948722"/>
              <a:gd name="connsiteX13" fmla="*/ 170981 w 5852832"/>
              <a:gd name="connsiteY13" fmla="*/ 1948722 h 1948722"/>
              <a:gd name="connsiteX14" fmla="*/ 0 w 5852832"/>
              <a:gd name="connsiteY14" fmla="*/ 1941227 h 1948722"/>
              <a:gd name="connsiteX15" fmla="*/ 0 w 5852832"/>
              <a:gd name="connsiteY15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272759 w 5852832"/>
              <a:gd name="connsiteY3" fmla="*/ 1926236 h 1948722"/>
              <a:gd name="connsiteX4" fmla="*/ 1190313 w 5852832"/>
              <a:gd name="connsiteY4" fmla="*/ 1933731 h 1948722"/>
              <a:gd name="connsiteX5" fmla="*/ 1070391 w 5852832"/>
              <a:gd name="connsiteY5" fmla="*/ 1941226 h 1948722"/>
              <a:gd name="connsiteX6" fmla="*/ 995441 w 5852832"/>
              <a:gd name="connsiteY6" fmla="*/ 1933731 h 1948722"/>
              <a:gd name="connsiteX7" fmla="*/ 927985 w 5852832"/>
              <a:gd name="connsiteY7" fmla="*/ 1926236 h 1948722"/>
              <a:gd name="connsiteX8" fmla="*/ 793073 w 5852832"/>
              <a:gd name="connsiteY8" fmla="*/ 1933731 h 1948722"/>
              <a:gd name="connsiteX9" fmla="*/ 680647 w 5852832"/>
              <a:gd name="connsiteY9" fmla="*/ 1933731 h 1948722"/>
              <a:gd name="connsiteX10" fmla="*/ 553231 w 5852832"/>
              <a:gd name="connsiteY10" fmla="*/ 1933731 h 1948722"/>
              <a:gd name="connsiteX11" fmla="*/ 538241 w 5852832"/>
              <a:gd name="connsiteY11" fmla="*/ 1933731 h 1948722"/>
              <a:gd name="connsiteX12" fmla="*/ 418319 w 5852832"/>
              <a:gd name="connsiteY12" fmla="*/ 1941226 h 1948722"/>
              <a:gd name="connsiteX13" fmla="*/ 343369 w 5852832"/>
              <a:gd name="connsiteY13" fmla="*/ 1941226 h 1948722"/>
              <a:gd name="connsiteX14" fmla="*/ 170981 w 5852832"/>
              <a:gd name="connsiteY14" fmla="*/ 1948722 h 1948722"/>
              <a:gd name="connsiteX15" fmla="*/ 0 w 5852832"/>
              <a:gd name="connsiteY15" fmla="*/ 1941227 h 1948722"/>
              <a:gd name="connsiteX16" fmla="*/ 0 w 5852832"/>
              <a:gd name="connsiteY16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407670 w 5852832"/>
              <a:gd name="connsiteY3" fmla="*/ 1926236 h 1948722"/>
              <a:gd name="connsiteX4" fmla="*/ 1272759 w 5852832"/>
              <a:gd name="connsiteY4" fmla="*/ 1926236 h 1948722"/>
              <a:gd name="connsiteX5" fmla="*/ 1190313 w 5852832"/>
              <a:gd name="connsiteY5" fmla="*/ 1933731 h 1948722"/>
              <a:gd name="connsiteX6" fmla="*/ 1070391 w 5852832"/>
              <a:gd name="connsiteY6" fmla="*/ 1941226 h 1948722"/>
              <a:gd name="connsiteX7" fmla="*/ 995441 w 5852832"/>
              <a:gd name="connsiteY7" fmla="*/ 1933731 h 1948722"/>
              <a:gd name="connsiteX8" fmla="*/ 927985 w 5852832"/>
              <a:gd name="connsiteY8" fmla="*/ 1926236 h 1948722"/>
              <a:gd name="connsiteX9" fmla="*/ 793073 w 5852832"/>
              <a:gd name="connsiteY9" fmla="*/ 1933731 h 1948722"/>
              <a:gd name="connsiteX10" fmla="*/ 680647 w 5852832"/>
              <a:gd name="connsiteY10" fmla="*/ 1933731 h 1948722"/>
              <a:gd name="connsiteX11" fmla="*/ 553231 w 5852832"/>
              <a:gd name="connsiteY11" fmla="*/ 1933731 h 1948722"/>
              <a:gd name="connsiteX12" fmla="*/ 538241 w 5852832"/>
              <a:gd name="connsiteY12" fmla="*/ 1933731 h 1948722"/>
              <a:gd name="connsiteX13" fmla="*/ 418319 w 5852832"/>
              <a:gd name="connsiteY13" fmla="*/ 1941226 h 1948722"/>
              <a:gd name="connsiteX14" fmla="*/ 343369 w 5852832"/>
              <a:gd name="connsiteY14" fmla="*/ 1941226 h 1948722"/>
              <a:gd name="connsiteX15" fmla="*/ 170981 w 5852832"/>
              <a:gd name="connsiteY15" fmla="*/ 1948722 h 1948722"/>
              <a:gd name="connsiteX16" fmla="*/ 0 w 5852832"/>
              <a:gd name="connsiteY16" fmla="*/ 1941227 h 1948722"/>
              <a:gd name="connsiteX17" fmla="*/ 0 w 5852832"/>
              <a:gd name="connsiteY17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490116 w 5852832"/>
              <a:gd name="connsiteY3" fmla="*/ 1926236 h 1948722"/>
              <a:gd name="connsiteX4" fmla="*/ 1407670 w 5852832"/>
              <a:gd name="connsiteY4" fmla="*/ 1926236 h 1948722"/>
              <a:gd name="connsiteX5" fmla="*/ 1272759 w 5852832"/>
              <a:gd name="connsiteY5" fmla="*/ 1926236 h 1948722"/>
              <a:gd name="connsiteX6" fmla="*/ 1190313 w 5852832"/>
              <a:gd name="connsiteY6" fmla="*/ 1933731 h 1948722"/>
              <a:gd name="connsiteX7" fmla="*/ 1070391 w 5852832"/>
              <a:gd name="connsiteY7" fmla="*/ 1941226 h 1948722"/>
              <a:gd name="connsiteX8" fmla="*/ 995441 w 5852832"/>
              <a:gd name="connsiteY8" fmla="*/ 1933731 h 1948722"/>
              <a:gd name="connsiteX9" fmla="*/ 927985 w 5852832"/>
              <a:gd name="connsiteY9" fmla="*/ 1926236 h 1948722"/>
              <a:gd name="connsiteX10" fmla="*/ 793073 w 5852832"/>
              <a:gd name="connsiteY10" fmla="*/ 1933731 h 1948722"/>
              <a:gd name="connsiteX11" fmla="*/ 680647 w 5852832"/>
              <a:gd name="connsiteY11" fmla="*/ 1933731 h 1948722"/>
              <a:gd name="connsiteX12" fmla="*/ 553231 w 5852832"/>
              <a:gd name="connsiteY12" fmla="*/ 1933731 h 1948722"/>
              <a:gd name="connsiteX13" fmla="*/ 538241 w 5852832"/>
              <a:gd name="connsiteY13" fmla="*/ 1933731 h 1948722"/>
              <a:gd name="connsiteX14" fmla="*/ 418319 w 5852832"/>
              <a:gd name="connsiteY14" fmla="*/ 1941226 h 1948722"/>
              <a:gd name="connsiteX15" fmla="*/ 343369 w 5852832"/>
              <a:gd name="connsiteY15" fmla="*/ 1941226 h 1948722"/>
              <a:gd name="connsiteX16" fmla="*/ 170981 w 5852832"/>
              <a:gd name="connsiteY16" fmla="*/ 1948722 h 1948722"/>
              <a:gd name="connsiteX17" fmla="*/ 0 w 5852832"/>
              <a:gd name="connsiteY17" fmla="*/ 1941227 h 1948722"/>
              <a:gd name="connsiteX18" fmla="*/ 0 w 5852832"/>
              <a:gd name="connsiteY18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572562 w 5852832"/>
              <a:gd name="connsiteY3" fmla="*/ 1933731 h 1948722"/>
              <a:gd name="connsiteX4" fmla="*/ 1490116 w 5852832"/>
              <a:gd name="connsiteY4" fmla="*/ 1926236 h 1948722"/>
              <a:gd name="connsiteX5" fmla="*/ 1407670 w 5852832"/>
              <a:gd name="connsiteY5" fmla="*/ 1926236 h 1948722"/>
              <a:gd name="connsiteX6" fmla="*/ 1272759 w 5852832"/>
              <a:gd name="connsiteY6" fmla="*/ 1926236 h 1948722"/>
              <a:gd name="connsiteX7" fmla="*/ 1190313 w 5852832"/>
              <a:gd name="connsiteY7" fmla="*/ 1933731 h 1948722"/>
              <a:gd name="connsiteX8" fmla="*/ 1070391 w 5852832"/>
              <a:gd name="connsiteY8" fmla="*/ 1941226 h 1948722"/>
              <a:gd name="connsiteX9" fmla="*/ 995441 w 5852832"/>
              <a:gd name="connsiteY9" fmla="*/ 1933731 h 1948722"/>
              <a:gd name="connsiteX10" fmla="*/ 927985 w 5852832"/>
              <a:gd name="connsiteY10" fmla="*/ 1926236 h 1948722"/>
              <a:gd name="connsiteX11" fmla="*/ 793073 w 5852832"/>
              <a:gd name="connsiteY11" fmla="*/ 1933731 h 1948722"/>
              <a:gd name="connsiteX12" fmla="*/ 680647 w 5852832"/>
              <a:gd name="connsiteY12" fmla="*/ 1933731 h 1948722"/>
              <a:gd name="connsiteX13" fmla="*/ 553231 w 5852832"/>
              <a:gd name="connsiteY13" fmla="*/ 1933731 h 1948722"/>
              <a:gd name="connsiteX14" fmla="*/ 538241 w 5852832"/>
              <a:gd name="connsiteY14" fmla="*/ 1933731 h 1948722"/>
              <a:gd name="connsiteX15" fmla="*/ 418319 w 5852832"/>
              <a:gd name="connsiteY15" fmla="*/ 1941226 h 1948722"/>
              <a:gd name="connsiteX16" fmla="*/ 343369 w 5852832"/>
              <a:gd name="connsiteY16" fmla="*/ 1941226 h 1948722"/>
              <a:gd name="connsiteX17" fmla="*/ 170981 w 5852832"/>
              <a:gd name="connsiteY17" fmla="*/ 1948722 h 1948722"/>
              <a:gd name="connsiteX18" fmla="*/ 0 w 5852832"/>
              <a:gd name="connsiteY18" fmla="*/ 1941227 h 1948722"/>
              <a:gd name="connsiteX19" fmla="*/ 0 w 5852832"/>
              <a:gd name="connsiteY19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662503 w 5852832"/>
              <a:gd name="connsiteY3" fmla="*/ 1926236 h 1948722"/>
              <a:gd name="connsiteX4" fmla="*/ 1572562 w 5852832"/>
              <a:gd name="connsiteY4" fmla="*/ 1933731 h 1948722"/>
              <a:gd name="connsiteX5" fmla="*/ 1490116 w 5852832"/>
              <a:gd name="connsiteY5" fmla="*/ 1926236 h 1948722"/>
              <a:gd name="connsiteX6" fmla="*/ 1407670 w 5852832"/>
              <a:gd name="connsiteY6" fmla="*/ 1926236 h 1948722"/>
              <a:gd name="connsiteX7" fmla="*/ 1272759 w 5852832"/>
              <a:gd name="connsiteY7" fmla="*/ 1926236 h 1948722"/>
              <a:gd name="connsiteX8" fmla="*/ 1190313 w 5852832"/>
              <a:gd name="connsiteY8" fmla="*/ 1933731 h 1948722"/>
              <a:gd name="connsiteX9" fmla="*/ 1070391 w 5852832"/>
              <a:gd name="connsiteY9" fmla="*/ 1941226 h 1948722"/>
              <a:gd name="connsiteX10" fmla="*/ 995441 w 5852832"/>
              <a:gd name="connsiteY10" fmla="*/ 1933731 h 1948722"/>
              <a:gd name="connsiteX11" fmla="*/ 927985 w 5852832"/>
              <a:gd name="connsiteY11" fmla="*/ 1926236 h 1948722"/>
              <a:gd name="connsiteX12" fmla="*/ 793073 w 5852832"/>
              <a:gd name="connsiteY12" fmla="*/ 1933731 h 1948722"/>
              <a:gd name="connsiteX13" fmla="*/ 680647 w 5852832"/>
              <a:gd name="connsiteY13" fmla="*/ 1933731 h 1948722"/>
              <a:gd name="connsiteX14" fmla="*/ 553231 w 5852832"/>
              <a:gd name="connsiteY14" fmla="*/ 1933731 h 1948722"/>
              <a:gd name="connsiteX15" fmla="*/ 538241 w 5852832"/>
              <a:gd name="connsiteY15" fmla="*/ 1933731 h 1948722"/>
              <a:gd name="connsiteX16" fmla="*/ 418319 w 5852832"/>
              <a:gd name="connsiteY16" fmla="*/ 1941226 h 1948722"/>
              <a:gd name="connsiteX17" fmla="*/ 343369 w 5852832"/>
              <a:gd name="connsiteY17" fmla="*/ 1941226 h 1948722"/>
              <a:gd name="connsiteX18" fmla="*/ 170981 w 5852832"/>
              <a:gd name="connsiteY18" fmla="*/ 1948722 h 1948722"/>
              <a:gd name="connsiteX19" fmla="*/ 0 w 5852832"/>
              <a:gd name="connsiteY19" fmla="*/ 1941227 h 1948722"/>
              <a:gd name="connsiteX20" fmla="*/ 0 w 5852832"/>
              <a:gd name="connsiteY20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737454 w 5852832"/>
              <a:gd name="connsiteY3" fmla="*/ 1933731 h 1948722"/>
              <a:gd name="connsiteX4" fmla="*/ 1662503 w 5852832"/>
              <a:gd name="connsiteY4" fmla="*/ 1926236 h 1948722"/>
              <a:gd name="connsiteX5" fmla="*/ 1572562 w 5852832"/>
              <a:gd name="connsiteY5" fmla="*/ 1933731 h 1948722"/>
              <a:gd name="connsiteX6" fmla="*/ 1490116 w 5852832"/>
              <a:gd name="connsiteY6" fmla="*/ 1926236 h 1948722"/>
              <a:gd name="connsiteX7" fmla="*/ 1407670 w 5852832"/>
              <a:gd name="connsiteY7" fmla="*/ 1926236 h 1948722"/>
              <a:gd name="connsiteX8" fmla="*/ 1272759 w 5852832"/>
              <a:gd name="connsiteY8" fmla="*/ 1926236 h 1948722"/>
              <a:gd name="connsiteX9" fmla="*/ 1190313 w 5852832"/>
              <a:gd name="connsiteY9" fmla="*/ 1933731 h 1948722"/>
              <a:gd name="connsiteX10" fmla="*/ 1070391 w 5852832"/>
              <a:gd name="connsiteY10" fmla="*/ 1941226 h 1948722"/>
              <a:gd name="connsiteX11" fmla="*/ 995441 w 5852832"/>
              <a:gd name="connsiteY11" fmla="*/ 1933731 h 1948722"/>
              <a:gd name="connsiteX12" fmla="*/ 927985 w 5852832"/>
              <a:gd name="connsiteY12" fmla="*/ 1926236 h 1948722"/>
              <a:gd name="connsiteX13" fmla="*/ 793073 w 5852832"/>
              <a:gd name="connsiteY13" fmla="*/ 1933731 h 1948722"/>
              <a:gd name="connsiteX14" fmla="*/ 680647 w 5852832"/>
              <a:gd name="connsiteY14" fmla="*/ 1933731 h 1948722"/>
              <a:gd name="connsiteX15" fmla="*/ 553231 w 5852832"/>
              <a:gd name="connsiteY15" fmla="*/ 1933731 h 1948722"/>
              <a:gd name="connsiteX16" fmla="*/ 538241 w 5852832"/>
              <a:gd name="connsiteY16" fmla="*/ 1933731 h 1948722"/>
              <a:gd name="connsiteX17" fmla="*/ 418319 w 5852832"/>
              <a:gd name="connsiteY17" fmla="*/ 1941226 h 1948722"/>
              <a:gd name="connsiteX18" fmla="*/ 343369 w 5852832"/>
              <a:gd name="connsiteY18" fmla="*/ 1941226 h 1948722"/>
              <a:gd name="connsiteX19" fmla="*/ 170981 w 5852832"/>
              <a:gd name="connsiteY19" fmla="*/ 1948722 h 1948722"/>
              <a:gd name="connsiteX20" fmla="*/ 0 w 5852832"/>
              <a:gd name="connsiteY20" fmla="*/ 1941227 h 1948722"/>
              <a:gd name="connsiteX21" fmla="*/ 0 w 5852832"/>
              <a:gd name="connsiteY21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827395 w 5852832"/>
              <a:gd name="connsiteY3" fmla="*/ 1926236 h 1948722"/>
              <a:gd name="connsiteX4" fmla="*/ 1737454 w 5852832"/>
              <a:gd name="connsiteY4" fmla="*/ 1933731 h 1948722"/>
              <a:gd name="connsiteX5" fmla="*/ 1662503 w 5852832"/>
              <a:gd name="connsiteY5" fmla="*/ 1926236 h 1948722"/>
              <a:gd name="connsiteX6" fmla="*/ 1572562 w 5852832"/>
              <a:gd name="connsiteY6" fmla="*/ 1933731 h 1948722"/>
              <a:gd name="connsiteX7" fmla="*/ 1490116 w 5852832"/>
              <a:gd name="connsiteY7" fmla="*/ 1926236 h 1948722"/>
              <a:gd name="connsiteX8" fmla="*/ 1407670 w 5852832"/>
              <a:gd name="connsiteY8" fmla="*/ 1926236 h 1948722"/>
              <a:gd name="connsiteX9" fmla="*/ 1272759 w 5852832"/>
              <a:gd name="connsiteY9" fmla="*/ 1926236 h 1948722"/>
              <a:gd name="connsiteX10" fmla="*/ 1190313 w 5852832"/>
              <a:gd name="connsiteY10" fmla="*/ 1933731 h 1948722"/>
              <a:gd name="connsiteX11" fmla="*/ 1070391 w 5852832"/>
              <a:gd name="connsiteY11" fmla="*/ 1941226 h 1948722"/>
              <a:gd name="connsiteX12" fmla="*/ 995441 w 5852832"/>
              <a:gd name="connsiteY12" fmla="*/ 1933731 h 1948722"/>
              <a:gd name="connsiteX13" fmla="*/ 927985 w 5852832"/>
              <a:gd name="connsiteY13" fmla="*/ 1926236 h 1948722"/>
              <a:gd name="connsiteX14" fmla="*/ 793073 w 5852832"/>
              <a:gd name="connsiteY14" fmla="*/ 1933731 h 1948722"/>
              <a:gd name="connsiteX15" fmla="*/ 680647 w 5852832"/>
              <a:gd name="connsiteY15" fmla="*/ 1933731 h 1948722"/>
              <a:gd name="connsiteX16" fmla="*/ 553231 w 5852832"/>
              <a:gd name="connsiteY16" fmla="*/ 1933731 h 1948722"/>
              <a:gd name="connsiteX17" fmla="*/ 538241 w 5852832"/>
              <a:gd name="connsiteY17" fmla="*/ 1933731 h 1948722"/>
              <a:gd name="connsiteX18" fmla="*/ 418319 w 5852832"/>
              <a:gd name="connsiteY18" fmla="*/ 1941226 h 1948722"/>
              <a:gd name="connsiteX19" fmla="*/ 343369 w 5852832"/>
              <a:gd name="connsiteY19" fmla="*/ 1941226 h 1948722"/>
              <a:gd name="connsiteX20" fmla="*/ 170981 w 5852832"/>
              <a:gd name="connsiteY20" fmla="*/ 1948722 h 1948722"/>
              <a:gd name="connsiteX21" fmla="*/ 0 w 5852832"/>
              <a:gd name="connsiteY21" fmla="*/ 1941227 h 1948722"/>
              <a:gd name="connsiteX22" fmla="*/ 0 w 5852832"/>
              <a:gd name="connsiteY22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917336 w 5852832"/>
              <a:gd name="connsiteY3" fmla="*/ 1933731 h 1948722"/>
              <a:gd name="connsiteX4" fmla="*/ 1827395 w 5852832"/>
              <a:gd name="connsiteY4" fmla="*/ 1926236 h 1948722"/>
              <a:gd name="connsiteX5" fmla="*/ 1737454 w 5852832"/>
              <a:gd name="connsiteY5" fmla="*/ 1933731 h 1948722"/>
              <a:gd name="connsiteX6" fmla="*/ 1662503 w 5852832"/>
              <a:gd name="connsiteY6" fmla="*/ 1926236 h 1948722"/>
              <a:gd name="connsiteX7" fmla="*/ 1572562 w 5852832"/>
              <a:gd name="connsiteY7" fmla="*/ 1933731 h 1948722"/>
              <a:gd name="connsiteX8" fmla="*/ 1490116 w 5852832"/>
              <a:gd name="connsiteY8" fmla="*/ 1926236 h 1948722"/>
              <a:gd name="connsiteX9" fmla="*/ 1407670 w 5852832"/>
              <a:gd name="connsiteY9" fmla="*/ 1926236 h 1948722"/>
              <a:gd name="connsiteX10" fmla="*/ 1272759 w 5852832"/>
              <a:gd name="connsiteY10" fmla="*/ 1926236 h 1948722"/>
              <a:gd name="connsiteX11" fmla="*/ 1190313 w 5852832"/>
              <a:gd name="connsiteY11" fmla="*/ 1933731 h 1948722"/>
              <a:gd name="connsiteX12" fmla="*/ 1070391 w 5852832"/>
              <a:gd name="connsiteY12" fmla="*/ 1941226 h 1948722"/>
              <a:gd name="connsiteX13" fmla="*/ 995441 w 5852832"/>
              <a:gd name="connsiteY13" fmla="*/ 1933731 h 1948722"/>
              <a:gd name="connsiteX14" fmla="*/ 927985 w 5852832"/>
              <a:gd name="connsiteY14" fmla="*/ 1926236 h 1948722"/>
              <a:gd name="connsiteX15" fmla="*/ 793073 w 5852832"/>
              <a:gd name="connsiteY15" fmla="*/ 1933731 h 1948722"/>
              <a:gd name="connsiteX16" fmla="*/ 680647 w 5852832"/>
              <a:gd name="connsiteY16" fmla="*/ 1933731 h 1948722"/>
              <a:gd name="connsiteX17" fmla="*/ 553231 w 5852832"/>
              <a:gd name="connsiteY17" fmla="*/ 1933731 h 1948722"/>
              <a:gd name="connsiteX18" fmla="*/ 538241 w 5852832"/>
              <a:gd name="connsiteY18" fmla="*/ 1933731 h 1948722"/>
              <a:gd name="connsiteX19" fmla="*/ 418319 w 5852832"/>
              <a:gd name="connsiteY19" fmla="*/ 1941226 h 1948722"/>
              <a:gd name="connsiteX20" fmla="*/ 343369 w 5852832"/>
              <a:gd name="connsiteY20" fmla="*/ 1941226 h 1948722"/>
              <a:gd name="connsiteX21" fmla="*/ 170981 w 5852832"/>
              <a:gd name="connsiteY21" fmla="*/ 1948722 h 1948722"/>
              <a:gd name="connsiteX22" fmla="*/ 0 w 5852832"/>
              <a:gd name="connsiteY22" fmla="*/ 1941227 h 1948722"/>
              <a:gd name="connsiteX23" fmla="*/ 0 w 5852832"/>
              <a:gd name="connsiteY23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1977296 w 5852832"/>
              <a:gd name="connsiteY3" fmla="*/ 1926236 h 1948722"/>
              <a:gd name="connsiteX4" fmla="*/ 1917336 w 5852832"/>
              <a:gd name="connsiteY4" fmla="*/ 1933731 h 1948722"/>
              <a:gd name="connsiteX5" fmla="*/ 1827395 w 5852832"/>
              <a:gd name="connsiteY5" fmla="*/ 1926236 h 1948722"/>
              <a:gd name="connsiteX6" fmla="*/ 1737454 w 5852832"/>
              <a:gd name="connsiteY6" fmla="*/ 1933731 h 1948722"/>
              <a:gd name="connsiteX7" fmla="*/ 1662503 w 5852832"/>
              <a:gd name="connsiteY7" fmla="*/ 1926236 h 1948722"/>
              <a:gd name="connsiteX8" fmla="*/ 1572562 w 5852832"/>
              <a:gd name="connsiteY8" fmla="*/ 1933731 h 1948722"/>
              <a:gd name="connsiteX9" fmla="*/ 1490116 w 5852832"/>
              <a:gd name="connsiteY9" fmla="*/ 1926236 h 1948722"/>
              <a:gd name="connsiteX10" fmla="*/ 1407670 w 5852832"/>
              <a:gd name="connsiteY10" fmla="*/ 1926236 h 1948722"/>
              <a:gd name="connsiteX11" fmla="*/ 1272759 w 5852832"/>
              <a:gd name="connsiteY11" fmla="*/ 1926236 h 1948722"/>
              <a:gd name="connsiteX12" fmla="*/ 1190313 w 5852832"/>
              <a:gd name="connsiteY12" fmla="*/ 1933731 h 1948722"/>
              <a:gd name="connsiteX13" fmla="*/ 1070391 w 5852832"/>
              <a:gd name="connsiteY13" fmla="*/ 1941226 h 1948722"/>
              <a:gd name="connsiteX14" fmla="*/ 995441 w 5852832"/>
              <a:gd name="connsiteY14" fmla="*/ 1933731 h 1948722"/>
              <a:gd name="connsiteX15" fmla="*/ 927985 w 5852832"/>
              <a:gd name="connsiteY15" fmla="*/ 1926236 h 1948722"/>
              <a:gd name="connsiteX16" fmla="*/ 793073 w 5852832"/>
              <a:gd name="connsiteY16" fmla="*/ 1933731 h 1948722"/>
              <a:gd name="connsiteX17" fmla="*/ 680647 w 5852832"/>
              <a:gd name="connsiteY17" fmla="*/ 1933731 h 1948722"/>
              <a:gd name="connsiteX18" fmla="*/ 553231 w 5852832"/>
              <a:gd name="connsiteY18" fmla="*/ 1933731 h 1948722"/>
              <a:gd name="connsiteX19" fmla="*/ 538241 w 5852832"/>
              <a:gd name="connsiteY19" fmla="*/ 1933731 h 1948722"/>
              <a:gd name="connsiteX20" fmla="*/ 418319 w 5852832"/>
              <a:gd name="connsiteY20" fmla="*/ 1941226 h 1948722"/>
              <a:gd name="connsiteX21" fmla="*/ 343369 w 5852832"/>
              <a:gd name="connsiteY21" fmla="*/ 1941226 h 1948722"/>
              <a:gd name="connsiteX22" fmla="*/ 170981 w 5852832"/>
              <a:gd name="connsiteY22" fmla="*/ 1948722 h 1948722"/>
              <a:gd name="connsiteX23" fmla="*/ 0 w 5852832"/>
              <a:gd name="connsiteY23" fmla="*/ 1941227 h 1948722"/>
              <a:gd name="connsiteX24" fmla="*/ 0 w 5852832"/>
              <a:gd name="connsiteY24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2082227 w 5852832"/>
              <a:gd name="connsiteY3" fmla="*/ 1926236 h 1948722"/>
              <a:gd name="connsiteX4" fmla="*/ 1977296 w 5852832"/>
              <a:gd name="connsiteY4" fmla="*/ 1926236 h 1948722"/>
              <a:gd name="connsiteX5" fmla="*/ 1917336 w 5852832"/>
              <a:gd name="connsiteY5" fmla="*/ 1933731 h 1948722"/>
              <a:gd name="connsiteX6" fmla="*/ 1827395 w 5852832"/>
              <a:gd name="connsiteY6" fmla="*/ 1926236 h 1948722"/>
              <a:gd name="connsiteX7" fmla="*/ 1737454 w 5852832"/>
              <a:gd name="connsiteY7" fmla="*/ 1933731 h 1948722"/>
              <a:gd name="connsiteX8" fmla="*/ 1662503 w 5852832"/>
              <a:gd name="connsiteY8" fmla="*/ 1926236 h 1948722"/>
              <a:gd name="connsiteX9" fmla="*/ 1572562 w 5852832"/>
              <a:gd name="connsiteY9" fmla="*/ 1933731 h 1948722"/>
              <a:gd name="connsiteX10" fmla="*/ 1490116 w 5852832"/>
              <a:gd name="connsiteY10" fmla="*/ 1926236 h 1948722"/>
              <a:gd name="connsiteX11" fmla="*/ 1407670 w 5852832"/>
              <a:gd name="connsiteY11" fmla="*/ 1926236 h 1948722"/>
              <a:gd name="connsiteX12" fmla="*/ 1272759 w 5852832"/>
              <a:gd name="connsiteY12" fmla="*/ 1926236 h 1948722"/>
              <a:gd name="connsiteX13" fmla="*/ 1190313 w 5852832"/>
              <a:gd name="connsiteY13" fmla="*/ 1933731 h 1948722"/>
              <a:gd name="connsiteX14" fmla="*/ 1070391 w 5852832"/>
              <a:gd name="connsiteY14" fmla="*/ 1941226 h 1948722"/>
              <a:gd name="connsiteX15" fmla="*/ 995441 w 5852832"/>
              <a:gd name="connsiteY15" fmla="*/ 1933731 h 1948722"/>
              <a:gd name="connsiteX16" fmla="*/ 927985 w 5852832"/>
              <a:gd name="connsiteY16" fmla="*/ 1926236 h 1948722"/>
              <a:gd name="connsiteX17" fmla="*/ 793073 w 5852832"/>
              <a:gd name="connsiteY17" fmla="*/ 1933731 h 1948722"/>
              <a:gd name="connsiteX18" fmla="*/ 680647 w 5852832"/>
              <a:gd name="connsiteY18" fmla="*/ 1933731 h 1948722"/>
              <a:gd name="connsiteX19" fmla="*/ 553231 w 5852832"/>
              <a:gd name="connsiteY19" fmla="*/ 1933731 h 1948722"/>
              <a:gd name="connsiteX20" fmla="*/ 538241 w 5852832"/>
              <a:gd name="connsiteY20" fmla="*/ 1933731 h 1948722"/>
              <a:gd name="connsiteX21" fmla="*/ 418319 w 5852832"/>
              <a:gd name="connsiteY21" fmla="*/ 1941226 h 1948722"/>
              <a:gd name="connsiteX22" fmla="*/ 343369 w 5852832"/>
              <a:gd name="connsiteY22" fmla="*/ 1941226 h 1948722"/>
              <a:gd name="connsiteX23" fmla="*/ 170981 w 5852832"/>
              <a:gd name="connsiteY23" fmla="*/ 1948722 h 1948722"/>
              <a:gd name="connsiteX24" fmla="*/ 0 w 5852832"/>
              <a:gd name="connsiteY24" fmla="*/ 1941227 h 1948722"/>
              <a:gd name="connsiteX25" fmla="*/ 0 w 5852832"/>
              <a:gd name="connsiteY25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2157178 w 5852832"/>
              <a:gd name="connsiteY3" fmla="*/ 1926236 h 1948722"/>
              <a:gd name="connsiteX4" fmla="*/ 2082227 w 5852832"/>
              <a:gd name="connsiteY4" fmla="*/ 1926236 h 1948722"/>
              <a:gd name="connsiteX5" fmla="*/ 1977296 w 5852832"/>
              <a:gd name="connsiteY5" fmla="*/ 1926236 h 1948722"/>
              <a:gd name="connsiteX6" fmla="*/ 1917336 w 5852832"/>
              <a:gd name="connsiteY6" fmla="*/ 1933731 h 1948722"/>
              <a:gd name="connsiteX7" fmla="*/ 1827395 w 5852832"/>
              <a:gd name="connsiteY7" fmla="*/ 1926236 h 1948722"/>
              <a:gd name="connsiteX8" fmla="*/ 1737454 w 5852832"/>
              <a:gd name="connsiteY8" fmla="*/ 1933731 h 1948722"/>
              <a:gd name="connsiteX9" fmla="*/ 1662503 w 5852832"/>
              <a:gd name="connsiteY9" fmla="*/ 1926236 h 1948722"/>
              <a:gd name="connsiteX10" fmla="*/ 1572562 w 5852832"/>
              <a:gd name="connsiteY10" fmla="*/ 1933731 h 1948722"/>
              <a:gd name="connsiteX11" fmla="*/ 1490116 w 5852832"/>
              <a:gd name="connsiteY11" fmla="*/ 1926236 h 1948722"/>
              <a:gd name="connsiteX12" fmla="*/ 1407670 w 5852832"/>
              <a:gd name="connsiteY12" fmla="*/ 1926236 h 1948722"/>
              <a:gd name="connsiteX13" fmla="*/ 1272759 w 5852832"/>
              <a:gd name="connsiteY13" fmla="*/ 1926236 h 1948722"/>
              <a:gd name="connsiteX14" fmla="*/ 1190313 w 5852832"/>
              <a:gd name="connsiteY14" fmla="*/ 1933731 h 1948722"/>
              <a:gd name="connsiteX15" fmla="*/ 1070391 w 5852832"/>
              <a:gd name="connsiteY15" fmla="*/ 1941226 h 1948722"/>
              <a:gd name="connsiteX16" fmla="*/ 995441 w 5852832"/>
              <a:gd name="connsiteY16" fmla="*/ 1933731 h 1948722"/>
              <a:gd name="connsiteX17" fmla="*/ 927985 w 5852832"/>
              <a:gd name="connsiteY17" fmla="*/ 1926236 h 1948722"/>
              <a:gd name="connsiteX18" fmla="*/ 793073 w 5852832"/>
              <a:gd name="connsiteY18" fmla="*/ 1933731 h 1948722"/>
              <a:gd name="connsiteX19" fmla="*/ 680647 w 5852832"/>
              <a:gd name="connsiteY19" fmla="*/ 1933731 h 1948722"/>
              <a:gd name="connsiteX20" fmla="*/ 553231 w 5852832"/>
              <a:gd name="connsiteY20" fmla="*/ 1933731 h 1948722"/>
              <a:gd name="connsiteX21" fmla="*/ 538241 w 5852832"/>
              <a:gd name="connsiteY21" fmla="*/ 1933731 h 1948722"/>
              <a:gd name="connsiteX22" fmla="*/ 418319 w 5852832"/>
              <a:gd name="connsiteY22" fmla="*/ 1941226 h 1948722"/>
              <a:gd name="connsiteX23" fmla="*/ 343369 w 5852832"/>
              <a:gd name="connsiteY23" fmla="*/ 1941226 h 1948722"/>
              <a:gd name="connsiteX24" fmla="*/ 170981 w 5852832"/>
              <a:gd name="connsiteY24" fmla="*/ 1948722 h 1948722"/>
              <a:gd name="connsiteX25" fmla="*/ 0 w 5852832"/>
              <a:gd name="connsiteY25" fmla="*/ 1941227 h 1948722"/>
              <a:gd name="connsiteX26" fmla="*/ 0 w 5852832"/>
              <a:gd name="connsiteY26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2284595 w 5852832"/>
              <a:gd name="connsiteY3" fmla="*/ 1933731 h 1948722"/>
              <a:gd name="connsiteX4" fmla="*/ 2157178 w 5852832"/>
              <a:gd name="connsiteY4" fmla="*/ 1926236 h 1948722"/>
              <a:gd name="connsiteX5" fmla="*/ 2082227 w 5852832"/>
              <a:gd name="connsiteY5" fmla="*/ 1926236 h 1948722"/>
              <a:gd name="connsiteX6" fmla="*/ 1977296 w 5852832"/>
              <a:gd name="connsiteY6" fmla="*/ 1926236 h 1948722"/>
              <a:gd name="connsiteX7" fmla="*/ 1917336 w 5852832"/>
              <a:gd name="connsiteY7" fmla="*/ 1933731 h 1948722"/>
              <a:gd name="connsiteX8" fmla="*/ 1827395 w 5852832"/>
              <a:gd name="connsiteY8" fmla="*/ 1926236 h 1948722"/>
              <a:gd name="connsiteX9" fmla="*/ 1737454 w 5852832"/>
              <a:gd name="connsiteY9" fmla="*/ 1933731 h 1948722"/>
              <a:gd name="connsiteX10" fmla="*/ 1662503 w 5852832"/>
              <a:gd name="connsiteY10" fmla="*/ 1926236 h 1948722"/>
              <a:gd name="connsiteX11" fmla="*/ 1572562 w 5852832"/>
              <a:gd name="connsiteY11" fmla="*/ 1933731 h 1948722"/>
              <a:gd name="connsiteX12" fmla="*/ 1490116 w 5852832"/>
              <a:gd name="connsiteY12" fmla="*/ 1926236 h 1948722"/>
              <a:gd name="connsiteX13" fmla="*/ 1407670 w 5852832"/>
              <a:gd name="connsiteY13" fmla="*/ 1926236 h 1948722"/>
              <a:gd name="connsiteX14" fmla="*/ 1272759 w 5852832"/>
              <a:gd name="connsiteY14" fmla="*/ 1926236 h 1948722"/>
              <a:gd name="connsiteX15" fmla="*/ 1190313 w 5852832"/>
              <a:gd name="connsiteY15" fmla="*/ 1933731 h 1948722"/>
              <a:gd name="connsiteX16" fmla="*/ 1070391 w 5852832"/>
              <a:gd name="connsiteY16" fmla="*/ 1941226 h 1948722"/>
              <a:gd name="connsiteX17" fmla="*/ 995441 w 5852832"/>
              <a:gd name="connsiteY17" fmla="*/ 1933731 h 1948722"/>
              <a:gd name="connsiteX18" fmla="*/ 927985 w 5852832"/>
              <a:gd name="connsiteY18" fmla="*/ 1926236 h 1948722"/>
              <a:gd name="connsiteX19" fmla="*/ 793073 w 5852832"/>
              <a:gd name="connsiteY19" fmla="*/ 1933731 h 1948722"/>
              <a:gd name="connsiteX20" fmla="*/ 680647 w 5852832"/>
              <a:gd name="connsiteY20" fmla="*/ 1933731 h 1948722"/>
              <a:gd name="connsiteX21" fmla="*/ 553231 w 5852832"/>
              <a:gd name="connsiteY21" fmla="*/ 1933731 h 1948722"/>
              <a:gd name="connsiteX22" fmla="*/ 538241 w 5852832"/>
              <a:gd name="connsiteY22" fmla="*/ 1933731 h 1948722"/>
              <a:gd name="connsiteX23" fmla="*/ 418319 w 5852832"/>
              <a:gd name="connsiteY23" fmla="*/ 1941226 h 1948722"/>
              <a:gd name="connsiteX24" fmla="*/ 343369 w 5852832"/>
              <a:gd name="connsiteY24" fmla="*/ 1941226 h 1948722"/>
              <a:gd name="connsiteX25" fmla="*/ 170981 w 5852832"/>
              <a:gd name="connsiteY25" fmla="*/ 1948722 h 1948722"/>
              <a:gd name="connsiteX26" fmla="*/ 0 w 5852832"/>
              <a:gd name="connsiteY26" fmla="*/ 1941227 h 1948722"/>
              <a:gd name="connsiteX27" fmla="*/ 0 w 5852832"/>
              <a:gd name="connsiteY27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2382031 w 5852832"/>
              <a:gd name="connsiteY3" fmla="*/ 1926236 h 1948722"/>
              <a:gd name="connsiteX4" fmla="*/ 2284595 w 5852832"/>
              <a:gd name="connsiteY4" fmla="*/ 1933731 h 1948722"/>
              <a:gd name="connsiteX5" fmla="*/ 2157178 w 5852832"/>
              <a:gd name="connsiteY5" fmla="*/ 1926236 h 1948722"/>
              <a:gd name="connsiteX6" fmla="*/ 2082227 w 5852832"/>
              <a:gd name="connsiteY6" fmla="*/ 1926236 h 1948722"/>
              <a:gd name="connsiteX7" fmla="*/ 1977296 w 5852832"/>
              <a:gd name="connsiteY7" fmla="*/ 1926236 h 1948722"/>
              <a:gd name="connsiteX8" fmla="*/ 1917336 w 5852832"/>
              <a:gd name="connsiteY8" fmla="*/ 1933731 h 1948722"/>
              <a:gd name="connsiteX9" fmla="*/ 1827395 w 5852832"/>
              <a:gd name="connsiteY9" fmla="*/ 1926236 h 1948722"/>
              <a:gd name="connsiteX10" fmla="*/ 1737454 w 5852832"/>
              <a:gd name="connsiteY10" fmla="*/ 1933731 h 1948722"/>
              <a:gd name="connsiteX11" fmla="*/ 1662503 w 5852832"/>
              <a:gd name="connsiteY11" fmla="*/ 1926236 h 1948722"/>
              <a:gd name="connsiteX12" fmla="*/ 1572562 w 5852832"/>
              <a:gd name="connsiteY12" fmla="*/ 1933731 h 1948722"/>
              <a:gd name="connsiteX13" fmla="*/ 1490116 w 5852832"/>
              <a:gd name="connsiteY13" fmla="*/ 1926236 h 1948722"/>
              <a:gd name="connsiteX14" fmla="*/ 1407670 w 5852832"/>
              <a:gd name="connsiteY14" fmla="*/ 1926236 h 1948722"/>
              <a:gd name="connsiteX15" fmla="*/ 1272759 w 5852832"/>
              <a:gd name="connsiteY15" fmla="*/ 1926236 h 1948722"/>
              <a:gd name="connsiteX16" fmla="*/ 1190313 w 5852832"/>
              <a:gd name="connsiteY16" fmla="*/ 1933731 h 1948722"/>
              <a:gd name="connsiteX17" fmla="*/ 1070391 w 5852832"/>
              <a:gd name="connsiteY17" fmla="*/ 1941226 h 1948722"/>
              <a:gd name="connsiteX18" fmla="*/ 995441 w 5852832"/>
              <a:gd name="connsiteY18" fmla="*/ 1933731 h 1948722"/>
              <a:gd name="connsiteX19" fmla="*/ 927985 w 5852832"/>
              <a:gd name="connsiteY19" fmla="*/ 1926236 h 1948722"/>
              <a:gd name="connsiteX20" fmla="*/ 793073 w 5852832"/>
              <a:gd name="connsiteY20" fmla="*/ 1933731 h 1948722"/>
              <a:gd name="connsiteX21" fmla="*/ 680647 w 5852832"/>
              <a:gd name="connsiteY21" fmla="*/ 1933731 h 1948722"/>
              <a:gd name="connsiteX22" fmla="*/ 553231 w 5852832"/>
              <a:gd name="connsiteY22" fmla="*/ 1933731 h 1948722"/>
              <a:gd name="connsiteX23" fmla="*/ 538241 w 5852832"/>
              <a:gd name="connsiteY23" fmla="*/ 1933731 h 1948722"/>
              <a:gd name="connsiteX24" fmla="*/ 418319 w 5852832"/>
              <a:gd name="connsiteY24" fmla="*/ 1941226 h 1948722"/>
              <a:gd name="connsiteX25" fmla="*/ 343369 w 5852832"/>
              <a:gd name="connsiteY25" fmla="*/ 1941226 h 1948722"/>
              <a:gd name="connsiteX26" fmla="*/ 170981 w 5852832"/>
              <a:gd name="connsiteY26" fmla="*/ 1948722 h 1948722"/>
              <a:gd name="connsiteX27" fmla="*/ 0 w 5852832"/>
              <a:gd name="connsiteY27" fmla="*/ 1941227 h 1948722"/>
              <a:gd name="connsiteX28" fmla="*/ 0 w 5852832"/>
              <a:gd name="connsiteY28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2479467 w 5852832"/>
              <a:gd name="connsiteY3" fmla="*/ 1941226 h 1948722"/>
              <a:gd name="connsiteX4" fmla="*/ 2382031 w 5852832"/>
              <a:gd name="connsiteY4" fmla="*/ 1926236 h 1948722"/>
              <a:gd name="connsiteX5" fmla="*/ 2284595 w 5852832"/>
              <a:gd name="connsiteY5" fmla="*/ 1933731 h 1948722"/>
              <a:gd name="connsiteX6" fmla="*/ 2157178 w 5852832"/>
              <a:gd name="connsiteY6" fmla="*/ 1926236 h 1948722"/>
              <a:gd name="connsiteX7" fmla="*/ 2082227 w 5852832"/>
              <a:gd name="connsiteY7" fmla="*/ 1926236 h 1948722"/>
              <a:gd name="connsiteX8" fmla="*/ 1977296 w 5852832"/>
              <a:gd name="connsiteY8" fmla="*/ 1926236 h 1948722"/>
              <a:gd name="connsiteX9" fmla="*/ 1917336 w 5852832"/>
              <a:gd name="connsiteY9" fmla="*/ 1933731 h 1948722"/>
              <a:gd name="connsiteX10" fmla="*/ 1827395 w 5852832"/>
              <a:gd name="connsiteY10" fmla="*/ 1926236 h 1948722"/>
              <a:gd name="connsiteX11" fmla="*/ 1737454 w 5852832"/>
              <a:gd name="connsiteY11" fmla="*/ 1933731 h 1948722"/>
              <a:gd name="connsiteX12" fmla="*/ 1662503 w 5852832"/>
              <a:gd name="connsiteY12" fmla="*/ 1926236 h 1948722"/>
              <a:gd name="connsiteX13" fmla="*/ 1572562 w 5852832"/>
              <a:gd name="connsiteY13" fmla="*/ 1933731 h 1948722"/>
              <a:gd name="connsiteX14" fmla="*/ 1490116 w 5852832"/>
              <a:gd name="connsiteY14" fmla="*/ 1926236 h 1948722"/>
              <a:gd name="connsiteX15" fmla="*/ 1407670 w 5852832"/>
              <a:gd name="connsiteY15" fmla="*/ 1926236 h 1948722"/>
              <a:gd name="connsiteX16" fmla="*/ 1272759 w 5852832"/>
              <a:gd name="connsiteY16" fmla="*/ 1926236 h 1948722"/>
              <a:gd name="connsiteX17" fmla="*/ 1190313 w 5852832"/>
              <a:gd name="connsiteY17" fmla="*/ 1933731 h 1948722"/>
              <a:gd name="connsiteX18" fmla="*/ 1070391 w 5852832"/>
              <a:gd name="connsiteY18" fmla="*/ 1941226 h 1948722"/>
              <a:gd name="connsiteX19" fmla="*/ 995441 w 5852832"/>
              <a:gd name="connsiteY19" fmla="*/ 1933731 h 1948722"/>
              <a:gd name="connsiteX20" fmla="*/ 927985 w 5852832"/>
              <a:gd name="connsiteY20" fmla="*/ 1926236 h 1948722"/>
              <a:gd name="connsiteX21" fmla="*/ 793073 w 5852832"/>
              <a:gd name="connsiteY21" fmla="*/ 1933731 h 1948722"/>
              <a:gd name="connsiteX22" fmla="*/ 680647 w 5852832"/>
              <a:gd name="connsiteY22" fmla="*/ 1933731 h 1948722"/>
              <a:gd name="connsiteX23" fmla="*/ 553231 w 5852832"/>
              <a:gd name="connsiteY23" fmla="*/ 1933731 h 1948722"/>
              <a:gd name="connsiteX24" fmla="*/ 538241 w 5852832"/>
              <a:gd name="connsiteY24" fmla="*/ 1933731 h 1948722"/>
              <a:gd name="connsiteX25" fmla="*/ 418319 w 5852832"/>
              <a:gd name="connsiteY25" fmla="*/ 1941226 h 1948722"/>
              <a:gd name="connsiteX26" fmla="*/ 343369 w 5852832"/>
              <a:gd name="connsiteY26" fmla="*/ 1941226 h 1948722"/>
              <a:gd name="connsiteX27" fmla="*/ 170981 w 5852832"/>
              <a:gd name="connsiteY27" fmla="*/ 1948722 h 1948722"/>
              <a:gd name="connsiteX28" fmla="*/ 0 w 5852832"/>
              <a:gd name="connsiteY28" fmla="*/ 1941227 h 1948722"/>
              <a:gd name="connsiteX29" fmla="*/ 0 w 5852832"/>
              <a:gd name="connsiteY29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2569408 w 5852832"/>
              <a:gd name="connsiteY3" fmla="*/ 1941226 h 1948722"/>
              <a:gd name="connsiteX4" fmla="*/ 2479467 w 5852832"/>
              <a:gd name="connsiteY4" fmla="*/ 1941226 h 1948722"/>
              <a:gd name="connsiteX5" fmla="*/ 2382031 w 5852832"/>
              <a:gd name="connsiteY5" fmla="*/ 1926236 h 1948722"/>
              <a:gd name="connsiteX6" fmla="*/ 2284595 w 5852832"/>
              <a:gd name="connsiteY6" fmla="*/ 1933731 h 1948722"/>
              <a:gd name="connsiteX7" fmla="*/ 2157178 w 5852832"/>
              <a:gd name="connsiteY7" fmla="*/ 1926236 h 1948722"/>
              <a:gd name="connsiteX8" fmla="*/ 2082227 w 5852832"/>
              <a:gd name="connsiteY8" fmla="*/ 1926236 h 1948722"/>
              <a:gd name="connsiteX9" fmla="*/ 1977296 w 5852832"/>
              <a:gd name="connsiteY9" fmla="*/ 1926236 h 1948722"/>
              <a:gd name="connsiteX10" fmla="*/ 1917336 w 5852832"/>
              <a:gd name="connsiteY10" fmla="*/ 1933731 h 1948722"/>
              <a:gd name="connsiteX11" fmla="*/ 1827395 w 5852832"/>
              <a:gd name="connsiteY11" fmla="*/ 1926236 h 1948722"/>
              <a:gd name="connsiteX12" fmla="*/ 1737454 w 5852832"/>
              <a:gd name="connsiteY12" fmla="*/ 1933731 h 1948722"/>
              <a:gd name="connsiteX13" fmla="*/ 1662503 w 5852832"/>
              <a:gd name="connsiteY13" fmla="*/ 1926236 h 1948722"/>
              <a:gd name="connsiteX14" fmla="*/ 1572562 w 5852832"/>
              <a:gd name="connsiteY14" fmla="*/ 1933731 h 1948722"/>
              <a:gd name="connsiteX15" fmla="*/ 1490116 w 5852832"/>
              <a:gd name="connsiteY15" fmla="*/ 1926236 h 1948722"/>
              <a:gd name="connsiteX16" fmla="*/ 1407670 w 5852832"/>
              <a:gd name="connsiteY16" fmla="*/ 1926236 h 1948722"/>
              <a:gd name="connsiteX17" fmla="*/ 1272759 w 5852832"/>
              <a:gd name="connsiteY17" fmla="*/ 1926236 h 1948722"/>
              <a:gd name="connsiteX18" fmla="*/ 1190313 w 5852832"/>
              <a:gd name="connsiteY18" fmla="*/ 1933731 h 1948722"/>
              <a:gd name="connsiteX19" fmla="*/ 1070391 w 5852832"/>
              <a:gd name="connsiteY19" fmla="*/ 1941226 h 1948722"/>
              <a:gd name="connsiteX20" fmla="*/ 995441 w 5852832"/>
              <a:gd name="connsiteY20" fmla="*/ 1933731 h 1948722"/>
              <a:gd name="connsiteX21" fmla="*/ 927985 w 5852832"/>
              <a:gd name="connsiteY21" fmla="*/ 1926236 h 1948722"/>
              <a:gd name="connsiteX22" fmla="*/ 793073 w 5852832"/>
              <a:gd name="connsiteY22" fmla="*/ 1933731 h 1948722"/>
              <a:gd name="connsiteX23" fmla="*/ 680647 w 5852832"/>
              <a:gd name="connsiteY23" fmla="*/ 1933731 h 1948722"/>
              <a:gd name="connsiteX24" fmla="*/ 553231 w 5852832"/>
              <a:gd name="connsiteY24" fmla="*/ 1933731 h 1948722"/>
              <a:gd name="connsiteX25" fmla="*/ 538241 w 5852832"/>
              <a:gd name="connsiteY25" fmla="*/ 1933731 h 1948722"/>
              <a:gd name="connsiteX26" fmla="*/ 418319 w 5852832"/>
              <a:gd name="connsiteY26" fmla="*/ 1941226 h 1948722"/>
              <a:gd name="connsiteX27" fmla="*/ 343369 w 5852832"/>
              <a:gd name="connsiteY27" fmla="*/ 1941226 h 1948722"/>
              <a:gd name="connsiteX28" fmla="*/ 170981 w 5852832"/>
              <a:gd name="connsiteY28" fmla="*/ 1948722 h 1948722"/>
              <a:gd name="connsiteX29" fmla="*/ 0 w 5852832"/>
              <a:gd name="connsiteY29" fmla="*/ 1941227 h 1948722"/>
              <a:gd name="connsiteX30" fmla="*/ 0 w 5852832"/>
              <a:gd name="connsiteY30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2674339 w 5852832"/>
              <a:gd name="connsiteY3" fmla="*/ 1933731 h 1948722"/>
              <a:gd name="connsiteX4" fmla="*/ 2569408 w 5852832"/>
              <a:gd name="connsiteY4" fmla="*/ 1941226 h 1948722"/>
              <a:gd name="connsiteX5" fmla="*/ 2479467 w 5852832"/>
              <a:gd name="connsiteY5" fmla="*/ 1941226 h 1948722"/>
              <a:gd name="connsiteX6" fmla="*/ 2382031 w 5852832"/>
              <a:gd name="connsiteY6" fmla="*/ 1926236 h 1948722"/>
              <a:gd name="connsiteX7" fmla="*/ 2284595 w 5852832"/>
              <a:gd name="connsiteY7" fmla="*/ 1933731 h 1948722"/>
              <a:gd name="connsiteX8" fmla="*/ 2157178 w 5852832"/>
              <a:gd name="connsiteY8" fmla="*/ 1926236 h 1948722"/>
              <a:gd name="connsiteX9" fmla="*/ 2082227 w 5852832"/>
              <a:gd name="connsiteY9" fmla="*/ 1926236 h 1948722"/>
              <a:gd name="connsiteX10" fmla="*/ 1977296 w 5852832"/>
              <a:gd name="connsiteY10" fmla="*/ 1926236 h 1948722"/>
              <a:gd name="connsiteX11" fmla="*/ 1917336 w 5852832"/>
              <a:gd name="connsiteY11" fmla="*/ 1933731 h 1948722"/>
              <a:gd name="connsiteX12" fmla="*/ 1827395 w 5852832"/>
              <a:gd name="connsiteY12" fmla="*/ 1926236 h 1948722"/>
              <a:gd name="connsiteX13" fmla="*/ 1737454 w 5852832"/>
              <a:gd name="connsiteY13" fmla="*/ 1933731 h 1948722"/>
              <a:gd name="connsiteX14" fmla="*/ 1662503 w 5852832"/>
              <a:gd name="connsiteY14" fmla="*/ 1926236 h 1948722"/>
              <a:gd name="connsiteX15" fmla="*/ 1572562 w 5852832"/>
              <a:gd name="connsiteY15" fmla="*/ 1933731 h 1948722"/>
              <a:gd name="connsiteX16" fmla="*/ 1490116 w 5852832"/>
              <a:gd name="connsiteY16" fmla="*/ 1926236 h 1948722"/>
              <a:gd name="connsiteX17" fmla="*/ 1407670 w 5852832"/>
              <a:gd name="connsiteY17" fmla="*/ 1926236 h 1948722"/>
              <a:gd name="connsiteX18" fmla="*/ 1272759 w 5852832"/>
              <a:gd name="connsiteY18" fmla="*/ 1926236 h 1948722"/>
              <a:gd name="connsiteX19" fmla="*/ 1190313 w 5852832"/>
              <a:gd name="connsiteY19" fmla="*/ 1933731 h 1948722"/>
              <a:gd name="connsiteX20" fmla="*/ 1070391 w 5852832"/>
              <a:gd name="connsiteY20" fmla="*/ 1941226 h 1948722"/>
              <a:gd name="connsiteX21" fmla="*/ 995441 w 5852832"/>
              <a:gd name="connsiteY21" fmla="*/ 1933731 h 1948722"/>
              <a:gd name="connsiteX22" fmla="*/ 927985 w 5852832"/>
              <a:gd name="connsiteY22" fmla="*/ 1926236 h 1948722"/>
              <a:gd name="connsiteX23" fmla="*/ 793073 w 5852832"/>
              <a:gd name="connsiteY23" fmla="*/ 1933731 h 1948722"/>
              <a:gd name="connsiteX24" fmla="*/ 680647 w 5852832"/>
              <a:gd name="connsiteY24" fmla="*/ 1933731 h 1948722"/>
              <a:gd name="connsiteX25" fmla="*/ 553231 w 5852832"/>
              <a:gd name="connsiteY25" fmla="*/ 1933731 h 1948722"/>
              <a:gd name="connsiteX26" fmla="*/ 538241 w 5852832"/>
              <a:gd name="connsiteY26" fmla="*/ 1933731 h 1948722"/>
              <a:gd name="connsiteX27" fmla="*/ 418319 w 5852832"/>
              <a:gd name="connsiteY27" fmla="*/ 1941226 h 1948722"/>
              <a:gd name="connsiteX28" fmla="*/ 343369 w 5852832"/>
              <a:gd name="connsiteY28" fmla="*/ 1941226 h 1948722"/>
              <a:gd name="connsiteX29" fmla="*/ 170981 w 5852832"/>
              <a:gd name="connsiteY29" fmla="*/ 1948722 h 1948722"/>
              <a:gd name="connsiteX30" fmla="*/ 0 w 5852832"/>
              <a:gd name="connsiteY30" fmla="*/ 1941227 h 1948722"/>
              <a:gd name="connsiteX31" fmla="*/ 0 w 5852832"/>
              <a:gd name="connsiteY31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2801755 w 5852832"/>
              <a:gd name="connsiteY3" fmla="*/ 1933731 h 1948722"/>
              <a:gd name="connsiteX4" fmla="*/ 2674339 w 5852832"/>
              <a:gd name="connsiteY4" fmla="*/ 1933731 h 1948722"/>
              <a:gd name="connsiteX5" fmla="*/ 2569408 w 5852832"/>
              <a:gd name="connsiteY5" fmla="*/ 1941226 h 1948722"/>
              <a:gd name="connsiteX6" fmla="*/ 2479467 w 5852832"/>
              <a:gd name="connsiteY6" fmla="*/ 1941226 h 1948722"/>
              <a:gd name="connsiteX7" fmla="*/ 2382031 w 5852832"/>
              <a:gd name="connsiteY7" fmla="*/ 1926236 h 1948722"/>
              <a:gd name="connsiteX8" fmla="*/ 2284595 w 5852832"/>
              <a:gd name="connsiteY8" fmla="*/ 1933731 h 1948722"/>
              <a:gd name="connsiteX9" fmla="*/ 2157178 w 5852832"/>
              <a:gd name="connsiteY9" fmla="*/ 1926236 h 1948722"/>
              <a:gd name="connsiteX10" fmla="*/ 2082227 w 5852832"/>
              <a:gd name="connsiteY10" fmla="*/ 1926236 h 1948722"/>
              <a:gd name="connsiteX11" fmla="*/ 1977296 w 5852832"/>
              <a:gd name="connsiteY11" fmla="*/ 1926236 h 1948722"/>
              <a:gd name="connsiteX12" fmla="*/ 1917336 w 5852832"/>
              <a:gd name="connsiteY12" fmla="*/ 1933731 h 1948722"/>
              <a:gd name="connsiteX13" fmla="*/ 1827395 w 5852832"/>
              <a:gd name="connsiteY13" fmla="*/ 1926236 h 1948722"/>
              <a:gd name="connsiteX14" fmla="*/ 1737454 w 5852832"/>
              <a:gd name="connsiteY14" fmla="*/ 1933731 h 1948722"/>
              <a:gd name="connsiteX15" fmla="*/ 1662503 w 5852832"/>
              <a:gd name="connsiteY15" fmla="*/ 1926236 h 1948722"/>
              <a:gd name="connsiteX16" fmla="*/ 1572562 w 5852832"/>
              <a:gd name="connsiteY16" fmla="*/ 1933731 h 1948722"/>
              <a:gd name="connsiteX17" fmla="*/ 1490116 w 5852832"/>
              <a:gd name="connsiteY17" fmla="*/ 1926236 h 1948722"/>
              <a:gd name="connsiteX18" fmla="*/ 1407670 w 5852832"/>
              <a:gd name="connsiteY18" fmla="*/ 1926236 h 1948722"/>
              <a:gd name="connsiteX19" fmla="*/ 1272759 w 5852832"/>
              <a:gd name="connsiteY19" fmla="*/ 1926236 h 1948722"/>
              <a:gd name="connsiteX20" fmla="*/ 1190313 w 5852832"/>
              <a:gd name="connsiteY20" fmla="*/ 1933731 h 1948722"/>
              <a:gd name="connsiteX21" fmla="*/ 1070391 w 5852832"/>
              <a:gd name="connsiteY21" fmla="*/ 1941226 h 1948722"/>
              <a:gd name="connsiteX22" fmla="*/ 995441 w 5852832"/>
              <a:gd name="connsiteY22" fmla="*/ 1933731 h 1948722"/>
              <a:gd name="connsiteX23" fmla="*/ 927985 w 5852832"/>
              <a:gd name="connsiteY23" fmla="*/ 1926236 h 1948722"/>
              <a:gd name="connsiteX24" fmla="*/ 793073 w 5852832"/>
              <a:gd name="connsiteY24" fmla="*/ 1933731 h 1948722"/>
              <a:gd name="connsiteX25" fmla="*/ 680647 w 5852832"/>
              <a:gd name="connsiteY25" fmla="*/ 1933731 h 1948722"/>
              <a:gd name="connsiteX26" fmla="*/ 553231 w 5852832"/>
              <a:gd name="connsiteY26" fmla="*/ 1933731 h 1948722"/>
              <a:gd name="connsiteX27" fmla="*/ 538241 w 5852832"/>
              <a:gd name="connsiteY27" fmla="*/ 1933731 h 1948722"/>
              <a:gd name="connsiteX28" fmla="*/ 418319 w 5852832"/>
              <a:gd name="connsiteY28" fmla="*/ 1941226 h 1948722"/>
              <a:gd name="connsiteX29" fmla="*/ 343369 w 5852832"/>
              <a:gd name="connsiteY29" fmla="*/ 1941226 h 1948722"/>
              <a:gd name="connsiteX30" fmla="*/ 170981 w 5852832"/>
              <a:gd name="connsiteY30" fmla="*/ 1948722 h 1948722"/>
              <a:gd name="connsiteX31" fmla="*/ 0 w 5852832"/>
              <a:gd name="connsiteY31" fmla="*/ 1941227 h 1948722"/>
              <a:gd name="connsiteX32" fmla="*/ 0 w 5852832"/>
              <a:gd name="connsiteY32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2891696 w 5852832"/>
              <a:gd name="connsiteY3" fmla="*/ 1933731 h 1948722"/>
              <a:gd name="connsiteX4" fmla="*/ 2801755 w 5852832"/>
              <a:gd name="connsiteY4" fmla="*/ 1933731 h 1948722"/>
              <a:gd name="connsiteX5" fmla="*/ 2674339 w 5852832"/>
              <a:gd name="connsiteY5" fmla="*/ 1933731 h 1948722"/>
              <a:gd name="connsiteX6" fmla="*/ 2569408 w 5852832"/>
              <a:gd name="connsiteY6" fmla="*/ 1941226 h 1948722"/>
              <a:gd name="connsiteX7" fmla="*/ 2479467 w 5852832"/>
              <a:gd name="connsiteY7" fmla="*/ 1941226 h 1948722"/>
              <a:gd name="connsiteX8" fmla="*/ 2382031 w 5852832"/>
              <a:gd name="connsiteY8" fmla="*/ 1926236 h 1948722"/>
              <a:gd name="connsiteX9" fmla="*/ 2284595 w 5852832"/>
              <a:gd name="connsiteY9" fmla="*/ 1933731 h 1948722"/>
              <a:gd name="connsiteX10" fmla="*/ 2157178 w 5852832"/>
              <a:gd name="connsiteY10" fmla="*/ 1926236 h 1948722"/>
              <a:gd name="connsiteX11" fmla="*/ 2082227 w 5852832"/>
              <a:gd name="connsiteY11" fmla="*/ 1926236 h 1948722"/>
              <a:gd name="connsiteX12" fmla="*/ 1977296 w 5852832"/>
              <a:gd name="connsiteY12" fmla="*/ 1926236 h 1948722"/>
              <a:gd name="connsiteX13" fmla="*/ 1917336 w 5852832"/>
              <a:gd name="connsiteY13" fmla="*/ 1933731 h 1948722"/>
              <a:gd name="connsiteX14" fmla="*/ 1827395 w 5852832"/>
              <a:gd name="connsiteY14" fmla="*/ 1926236 h 1948722"/>
              <a:gd name="connsiteX15" fmla="*/ 1737454 w 5852832"/>
              <a:gd name="connsiteY15" fmla="*/ 1933731 h 1948722"/>
              <a:gd name="connsiteX16" fmla="*/ 1662503 w 5852832"/>
              <a:gd name="connsiteY16" fmla="*/ 1926236 h 1948722"/>
              <a:gd name="connsiteX17" fmla="*/ 1572562 w 5852832"/>
              <a:gd name="connsiteY17" fmla="*/ 1933731 h 1948722"/>
              <a:gd name="connsiteX18" fmla="*/ 1490116 w 5852832"/>
              <a:gd name="connsiteY18" fmla="*/ 1926236 h 1948722"/>
              <a:gd name="connsiteX19" fmla="*/ 1407670 w 5852832"/>
              <a:gd name="connsiteY19" fmla="*/ 1926236 h 1948722"/>
              <a:gd name="connsiteX20" fmla="*/ 1272759 w 5852832"/>
              <a:gd name="connsiteY20" fmla="*/ 1926236 h 1948722"/>
              <a:gd name="connsiteX21" fmla="*/ 1190313 w 5852832"/>
              <a:gd name="connsiteY21" fmla="*/ 1933731 h 1948722"/>
              <a:gd name="connsiteX22" fmla="*/ 1070391 w 5852832"/>
              <a:gd name="connsiteY22" fmla="*/ 1941226 h 1948722"/>
              <a:gd name="connsiteX23" fmla="*/ 995441 w 5852832"/>
              <a:gd name="connsiteY23" fmla="*/ 1933731 h 1948722"/>
              <a:gd name="connsiteX24" fmla="*/ 927985 w 5852832"/>
              <a:gd name="connsiteY24" fmla="*/ 1926236 h 1948722"/>
              <a:gd name="connsiteX25" fmla="*/ 793073 w 5852832"/>
              <a:gd name="connsiteY25" fmla="*/ 1933731 h 1948722"/>
              <a:gd name="connsiteX26" fmla="*/ 680647 w 5852832"/>
              <a:gd name="connsiteY26" fmla="*/ 1933731 h 1948722"/>
              <a:gd name="connsiteX27" fmla="*/ 553231 w 5852832"/>
              <a:gd name="connsiteY27" fmla="*/ 1933731 h 1948722"/>
              <a:gd name="connsiteX28" fmla="*/ 538241 w 5852832"/>
              <a:gd name="connsiteY28" fmla="*/ 1933731 h 1948722"/>
              <a:gd name="connsiteX29" fmla="*/ 418319 w 5852832"/>
              <a:gd name="connsiteY29" fmla="*/ 1941226 h 1948722"/>
              <a:gd name="connsiteX30" fmla="*/ 343369 w 5852832"/>
              <a:gd name="connsiteY30" fmla="*/ 1941226 h 1948722"/>
              <a:gd name="connsiteX31" fmla="*/ 170981 w 5852832"/>
              <a:gd name="connsiteY31" fmla="*/ 1948722 h 1948722"/>
              <a:gd name="connsiteX32" fmla="*/ 0 w 5852832"/>
              <a:gd name="connsiteY32" fmla="*/ 1941227 h 1948722"/>
              <a:gd name="connsiteX33" fmla="*/ 0 w 5852832"/>
              <a:gd name="connsiteY33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3011618 w 5852832"/>
              <a:gd name="connsiteY3" fmla="*/ 1933731 h 1948722"/>
              <a:gd name="connsiteX4" fmla="*/ 2891696 w 5852832"/>
              <a:gd name="connsiteY4" fmla="*/ 1933731 h 1948722"/>
              <a:gd name="connsiteX5" fmla="*/ 2801755 w 5852832"/>
              <a:gd name="connsiteY5" fmla="*/ 1933731 h 1948722"/>
              <a:gd name="connsiteX6" fmla="*/ 2674339 w 5852832"/>
              <a:gd name="connsiteY6" fmla="*/ 1933731 h 1948722"/>
              <a:gd name="connsiteX7" fmla="*/ 2569408 w 5852832"/>
              <a:gd name="connsiteY7" fmla="*/ 1941226 h 1948722"/>
              <a:gd name="connsiteX8" fmla="*/ 2479467 w 5852832"/>
              <a:gd name="connsiteY8" fmla="*/ 1941226 h 1948722"/>
              <a:gd name="connsiteX9" fmla="*/ 2382031 w 5852832"/>
              <a:gd name="connsiteY9" fmla="*/ 1926236 h 1948722"/>
              <a:gd name="connsiteX10" fmla="*/ 2284595 w 5852832"/>
              <a:gd name="connsiteY10" fmla="*/ 1933731 h 1948722"/>
              <a:gd name="connsiteX11" fmla="*/ 2157178 w 5852832"/>
              <a:gd name="connsiteY11" fmla="*/ 1926236 h 1948722"/>
              <a:gd name="connsiteX12" fmla="*/ 2082227 w 5852832"/>
              <a:gd name="connsiteY12" fmla="*/ 1926236 h 1948722"/>
              <a:gd name="connsiteX13" fmla="*/ 1977296 w 5852832"/>
              <a:gd name="connsiteY13" fmla="*/ 1926236 h 1948722"/>
              <a:gd name="connsiteX14" fmla="*/ 1917336 w 5852832"/>
              <a:gd name="connsiteY14" fmla="*/ 1933731 h 1948722"/>
              <a:gd name="connsiteX15" fmla="*/ 1827395 w 5852832"/>
              <a:gd name="connsiteY15" fmla="*/ 1926236 h 1948722"/>
              <a:gd name="connsiteX16" fmla="*/ 1737454 w 5852832"/>
              <a:gd name="connsiteY16" fmla="*/ 1933731 h 1948722"/>
              <a:gd name="connsiteX17" fmla="*/ 1662503 w 5852832"/>
              <a:gd name="connsiteY17" fmla="*/ 1926236 h 1948722"/>
              <a:gd name="connsiteX18" fmla="*/ 1572562 w 5852832"/>
              <a:gd name="connsiteY18" fmla="*/ 1933731 h 1948722"/>
              <a:gd name="connsiteX19" fmla="*/ 1490116 w 5852832"/>
              <a:gd name="connsiteY19" fmla="*/ 1926236 h 1948722"/>
              <a:gd name="connsiteX20" fmla="*/ 1407670 w 5852832"/>
              <a:gd name="connsiteY20" fmla="*/ 1926236 h 1948722"/>
              <a:gd name="connsiteX21" fmla="*/ 1272759 w 5852832"/>
              <a:gd name="connsiteY21" fmla="*/ 1926236 h 1948722"/>
              <a:gd name="connsiteX22" fmla="*/ 1190313 w 5852832"/>
              <a:gd name="connsiteY22" fmla="*/ 1933731 h 1948722"/>
              <a:gd name="connsiteX23" fmla="*/ 1070391 w 5852832"/>
              <a:gd name="connsiteY23" fmla="*/ 1941226 h 1948722"/>
              <a:gd name="connsiteX24" fmla="*/ 995441 w 5852832"/>
              <a:gd name="connsiteY24" fmla="*/ 1933731 h 1948722"/>
              <a:gd name="connsiteX25" fmla="*/ 927985 w 5852832"/>
              <a:gd name="connsiteY25" fmla="*/ 1926236 h 1948722"/>
              <a:gd name="connsiteX26" fmla="*/ 793073 w 5852832"/>
              <a:gd name="connsiteY26" fmla="*/ 1933731 h 1948722"/>
              <a:gd name="connsiteX27" fmla="*/ 680647 w 5852832"/>
              <a:gd name="connsiteY27" fmla="*/ 1933731 h 1948722"/>
              <a:gd name="connsiteX28" fmla="*/ 553231 w 5852832"/>
              <a:gd name="connsiteY28" fmla="*/ 1933731 h 1948722"/>
              <a:gd name="connsiteX29" fmla="*/ 538241 w 5852832"/>
              <a:gd name="connsiteY29" fmla="*/ 1933731 h 1948722"/>
              <a:gd name="connsiteX30" fmla="*/ 418319 w 5852832"/>
              <a:gd name="connsiteY30" fmla="*/ 1941226 h 1948722"/>
              <a:gd name="connsiteX31" fmla="*/ 343369 w 5852832"/>
              <a:gd name="connsiteY31" fmla="*/ 1941226 h 1948722"/>
              <a:gd name="connsiteX32" fmla="*/ 170981 w 5852832"/>
              <a:gd name="connsiteY32" fmla="*/ 1948722 h 1948722"/>
              <a:gd name="connsiteX33" fmla="*/ 0 w 5852832"/>
              <a:gd name="connsiteY33" fmla="*/ 1941227 h 1948722"/>
              <a:gd name="connsiteX34" fmla="*/ 0 w 5852832"/>
              <a:gd name="connsiteY34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3086568 w 5852832"/>
              <a:gd name="connsiteY3" fmla="*/ 1926236 h 1948722"/>
              <a:gd name="connsiteX4" fmla="*/ 3011618 w 5852832"/>
              <a:gd name="connsiteY4" fmla="*/ 1933731 h 1948722"/>
              <a:gd name="connsiteX5" fmla="*/ 2891696 w 5852832"/>
              <a:gd name="connsiteY5" fmla="*/ 1933731 h 1948722"/>
              <a:gd name="connsiteX6" fmla="*/ 2801755 w 5852832"/>
              <a:gd name="connsiteY6" fmla="*/ 1933731 h 1948722"/>
              <a:gd name="connsiteX7" fmla="*/ 2674339 w 5852832"/>
              <a:gd name="connsiteY7" fmla="*/ 1933731 h 1948722"/>
              <a:gd name="connsiteX8" fmla="*/ 2569408 w 5852832"/>
              <a:gd name="connsiteY8" fmla="*/ 1941226 h 1948722"/>
              <a:gd name="connsiteX9" fmla="*/ 2479467 w 5852832"/>
              <a:gd name="connsiteY9" fmla="*/ 1941226 h 1948722"/>
              <a:gd name="connsiteX10" fmla="*/ 2382031 w 5852832"/>
              <a:gd name="connsiteY10" fmla="*/ 1926236 h 1948722"/>
              <a:gd name="connsiteX11" fmla="*/ 2284595 w 5852832"/>
              <a:gd name="connsiteY11" fmla="*/ 1933731 h 1948722"/>
              <a:gd name="connsiteX12" fmla="*/ 2157178 w 5852832"/>
              <a:gd name="connsiteY12" fmla="*/ 1926236 h 1948722"/>
              <a:gd name="connsiteX13" fmla="*/ 2082227 w 5852832"/>
              <a:gd name="connsiteY13" fmla="*/ 1926236 h 1948722"/>
              <a:gd name="connsiteX14" fmla="*/ 1977296 w 5852832"/>
              <a:gd name="connsiteY14" fmla="*/ 1926236 h 1948722"/>
              <a:gd name="connsiteX15" fmla="*/ 1917336 w 5852832"/>
              <a:gd name="connsiteY15" fmla="*/ 1933731 h 1948722"/>
              <a:gd name="connsiteX16" fmla="*/ 1827395 w 5852832"/>
              <a:gd name="connsiteY16" fmla="*/ 1926236 h 1948722"/>
              <a:gd name="connsiteX17" fmla="*/ 1737454 w 5852832"/>
              <a:gd name="connsiteY17" fmla="*/ 1933731 h 1948722"/>
              <a:gd name="connsiteX18" fmla="*/ 1662503 w 5852832"/>
              <a:gd name="connsiteY18" fmla="*/ 1926236 h 1948722"/>
              <a:gd name="connsiteX19" fmla="*/ 1572562 w 5852832"/>
              <a:gd name="connsiteY19" fmla="*/ 1933731 h 1948722"/>
              <a:gd name="connsiteX20" fmla="*/ 1490116 w 5852832"/>
              <a:gd name="connsiteY20" fmla="*/ 1926236 h 1948722"/>
              <a:gd name="connsiteX21" fmla="*/ 1407670 w 5852832"/>
              <a:gd name="connsiteY21" fmla="*/ 1926236 h 1948722"/>
              <a:gd name="connsiteX22" fmla="*/ 1272759 w 5852832"/>
              <a:gd name="connsiteY22" fmla="*/ 1926236 h 1948722"/>
              <a:gd name="connsiteX23" fmla="*/ 1190313 w 5852832"/>
              <a:gd name="connsiteY23" fmla="*/ 1933731 h 1948722"/>
              <a:gd name="connsiteX24" fmla="*/ 1070391 w 5852832"/>
              <a:gd name="connsiteY24" fmla="*/ 1941226 h 1948722"/>
              <a:gd name="connsiteX25" fmla="*/ 995441 w 5852832"/>
              <a:gd name="connsiteY25" fmla="*/ 1933731 h 1948722"/>
              <a:gd name="connsiteX26" fmla="*/ 927985 w 5852832"/>
              <a:gd name="connsiteY26" fmla="*/ 1926236 h 1948722"/>
              <a:gd name="connsiteX27" fmla="*/ 793073 w 5852832"/>
              <a:gd name="connsiteY27" fmla="*/ 1933731 h 1948722"/>
              <a:gd name="connsiteX28" fmla="*/ 680647 w 5852832"/>
              <a:gd name="connsiteY28" fmla="*/ 1933731 h 1948722"/>
              <a:gd name="connsiteX29" fmla="*/ 553231 w 5852832"/>
              <a:gd name="connsiteY29" fmla="*/ 1933731 h 1948722"/>
              <a:gd name="connsiteX30" fmla="*/ 538241 w 5852832"/>
              <a:gd name="connsiteY30" fmla="*/ 1933731 h 1948722"/>
              <a:gd name="connsiteX31" fmla="*/ 418319 w 5852832"/>
              <a:gd name="connsiteY31" fmla="*/ 1941226 h 1948722"/>
              <a:gd name="connsiteX32" fmla="*/ 343369 w 5852832"/>
              <a:gd name="connsiteY32" fmla="*/ 1941226 h 1948722"/>
              <a:gd name="connsiteX33" fmla="*/ 170981 w 5852832"/>
              <a:gd name="connsiteY33" fmla="*/ 1948722 h 1948722"/>
              <a:gd name="connsiteX34" fmla="*/ 0 w 5852832"/>
              <a:gd name="connsiteY34" fmla="*/ 1941227 h 1948722"/>
              <a:gd name="connsiteX35" fmla="*/ 0 w 5852832"/>
              <a:gd name="connsiteY35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3206490 w 5852832"/>
              <a:gd name="connsiteY3" fmla="*/ 1933731 h 1948722"/>
              <a:gd name="connsiteX4" fmla="*/ 3086568 w 5852832"/>
              <a:gd name="connsiteY4" fmla="*/ 1926236 h 1948722"/>
              <a:gd name="connsiteX5" fmla="*/ 3011618 w 5852832"/>
              <a:gd name="connsiteY5" fmla="*/ 1933731 h 1948722"/>
              <a:gd name="connsiteX6" fmla="*/ 2891696 w 5852832"/>
              <a:gd name="connsiteY6" fmla="*/ 1933731 h 1948722"/>
              <a:gd name="connsiteX7" fmla="*/ 2801755 w 5852832"/>
              <a:gd name="connsiteY7" fmla="*/ 1933731 h 1948722"/>
              <a:gd name="connsiteX8" fmla="*/ 2674339 w 5852832"/>
              <a:gd name="connsiteY8" fmla="*/ 1933731 h 1948722"/>
              <a:gd name="connsiteX9" fmla="*/ 2569408 w 5852832"/>
              <a:gd name="connsiteY9" fmla="*/ 1941226 h 1948722"/>
              <a:gd name="connsiteX10" fmla="*/ 2479467 w 5852832"/>
              <a:gd name="connsiteY10" fmla="*/ 1941226 h 1948722"/>
              <a:gd name="connsiteX11" fmla="*/ 2382031 w 5852832"/>
              <a:gd name="connsiteY11" fmla="*/ 1926236 h 1948722"/>
              <a:gd name="connsiteX12" fmla="*/ 2284595 w 5852832"/>
              <a:gd name="connsiteY12" fmla="*/ 1933731 h 1948722"/>
              <a:gd name="connsiteX13" fmla="*/ 2157178 w 5852832"/>
              <a:gd name="connsiteY13" fmla="*/ 1926236 h 1948722"/>
              <a:gd name="connsiteX14" fmla="*/ 2082227 w 5852832"/>
              <a:gd name="connsiteY14" fmla="*/ 1926236 h 1948722"/>
              <a:gd name="connsiteX15" fmla="*/ 1977296 w 5852832"/>
              <a:gd name="connsiteY15" fmla="*/ 1926236 h 1948722"/>
              <a:gd name="connsiteX16" fmla="*/ 1917336 w 5852832"/>
              <a:gd name="connsiteY16" fmla="*/ 1933731 h 1948722"/>
              <a:gd name="connsiteX17" fmla="*/ 1827395 w 5852832"/>
              <a:gd name="connsiteY17" fmla="*/ 1926236 h 1948722"/>
              <a:gd name="connsiteX18" fmla="*/ 1737454 w 5852832"/>
              <a:gd name="connsiteY18" fmla="*/ 1933731 h 1948722"/>
              <a:gd name="connsiteX19" fmla="*/ 1662503 w 5852832"/>
              <a:gd name="connsiteY19" fmla="*/ 1926236 h 1948722"/>
              <a:gd name="connsiteX20" fmla="*/ 1572562 w 5852832"/>
              <a:gd name="connsiteY20" fmla="*/ 1933731 h 1948722"/>
              <a:gd name="connsiteX21" fmla="*/ 1490116 w 5852832"/>
              <a:gd name="connsiteY21" fmla="*/ 1926236 h 1948722"/>
              <a:gd name="connsiteX22" fmla="*/ 1407670 w 5852832"/>
              <a:gd name="connsiteY22" fmla="*/ 1926236 h 1948722"/>
              <a:gd name="connsiteX23" fmla="*/ 1272759 w 5852832"/>
              <a:gd name="connsiteY23" fmla="*/ 1926236 h 1948722"/>
              <a:gd name="connsiteX24" fmla="*/ 1190313 w 5852832"/>
              <a:gd name="connsiteY24" fmla="*/ 1933731 h 1948722"/>
              <a:gd name="connsiteX25" fmla="*/ 1070391 w 5852832"/>
              <a:gd name="connsiteY25" fmla="*/ 1941226 h 1948722"/>
              <a:gd name="connsiteX26" fmla="*/ 995441 w 5852832"/>
              <a:gd name="connsiteY26" fmla="*/ 1933731 h 1948722"/>
              <a:gd name="connsiteX27" fmla="*/ 927985 w 5852832"/>
              <a:gd name="connsiteY27" fmla="*/ 1926236 h 1948722"/>
              <a:gd name="connsiteX28" fmla="*/ 793073 w 5852832"/>
              <a:gd name="connsiteY28" fmla="*/ 1933731 h 1948722"/>
              <a:gd name="connsiteX29" fmla="*/ 680647 w 5852832"/>
              <a:gd name="connsiteY29" fmla="*/ 1933731 h 1948722"/>
              <a:gd name="connsiteX30" fmla="*/ 553231 w 5852832"/>
              <a:gd name="connsiteY30" fmla="*/ 1933731 h 1948722"/>
              <a:gd name="connsiteX31" fmla="*/ 538241 w 5852832"/>
              <a:gd name="connsiteY31" fmla="*/ 1933731 h 1948722"/>
              <a:gd name="connsiteX32" fmla="*/ 418319 w 5852832"/>
              <a:gd name="connsiteY32" fmla="*/ 1941226 h 1948722"/>
              <a:gd name="connsiteX33" fmla="*/ 343369 w 5852832"/>
              <a:gd name="connsiteY33" fmla="*/ 1941226 h 1948722"/>
              <a:gd name="connsiteX34" fmla="*/ 170981 w 5852832"/>
              <a:gd name="connsiteY34" fmla="*/ 1948722 h 1948722"/>
              <a:gd name="connsiteX35" fmla="*/ 0 w 5852832"/>
              <a:gd name="connsiteY35" fmla="*/ 1941227 h 1948722"/>
              <a:gd name="connsiteX36" fmla="*/ 0 w 5852832"/>
              <a:gd name="connsiteY36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3273945 w 5852832"/>
              <a:gd name="connsiteY3" fmla="*/ 1941226 h 1948722"/>
              <a:gd name="connsiteX4" fmla="*/ 3206490 w 5852832"/>
              <a:gd name="connsiteY4" fmla="*/ 1933731 h 1948722"/>
              <a:gd name="connsiteX5" fmla="*/ 3086568 w 5852832"/>
              <a:gd name="connsiteY5" fmla="*/ 1926236 h 1948722"/>
              <a:gd name="connsiteX6" fmla="*/ 3011618 w 5852832"/>
              <a:gd name="connsiteY6" fmla="*/ 1933731 h 1948722"/>
              <a:gd name="connsiteX7" fmla="*/ 2891696 w 5852832"/>
              <a:gd name="connsiteY7" fmla="*/ 1933731 h 1948722"/>
              <a:gd name="connsiteX8" fmla="*/ 2801755 w 5852832"/>
              <a:gd name="connsiteY8" fmla="*/ 1933731 h 1948722"/>
              <a:gd name="connsiteX9" fmla="*/ 2674339 w 5852832"/>
              <a:gd name="connsiteY9" fmla="*/ 1933731 h 1948722"/>
              <a:gd name="connsiteX10" fmla="*/ 2569408 w 5852832"/>
              <a:gd name="connsiteY10" fmla="*/ 1941226 h 1948722"/>
              <a:gd name="connsiteX11" fmla="*/ 2479467 w 5852832"/>
              <a:gd name="connsiteY11" fmla="*/ 1941226 h 1948722"/>
              <a:gd name="connsiteX12" fmla="*/ 2382031 w 5852832"/>
              <a:gd name="connsiteY12" fmla="*/ 1926236 h 1948722"/>
              <a:gd name="connsiteX13" fmla="*/ 2284595 w 5852832"/>
              <a:gd name="connsiteY13" fmla="*/ 1933731 h 1948722"/>
              <a:gd name="connsiteX14" fmla="*/ 2157178 w 5852832"/>
              <a:gd name="connsiteY14" fmla="*/ 1926236 h 1948722"/>
              <a:gd name="connsiteX15" fmla="*/ 2082227 w 5852832"/>
              <a:gd name="connsiteY15" fmla="*/ 1926236 h 1948722"/>
              <a:gd name="connsiteX16" fmla="*/ 1977296 w 5852832"/>
              <a:gd name="connsiteY16" fmla="*/ 1926236 h 1948722"/>
              <a:gd name="connsiteX17" fmla="*/ 1917336 w 5852832"/>
              <a:gd name="connsiteY17" fmla="*/ 1933731 h 1948722"/>
              <a:gd name="connsiteX18" fmla="*/ 1827395 w 5852832"/>
              <a:gd name="connsiteY18" fmla="*/ 1926236 h 1948722"/>
              <a:gd name="connsiteX19" fmla="*/ 1737454 w 5852832"/>
              <a:gd name="connsiteY19" fmla="*/ 1933731 h 1948722"/>
              <a:gd name="connsiteX20" fmla="*/ 1662503 w 5852832"/>
              <a:gd name="connsiteY20" fmla="*/ 1926236 h 1948722"/>
              <a:gd name="connsiteX21" fmla="*/ 1572562 w 5852832"/>
              <a:gd name="connsiteY21" fmla="*/ 1933731 h 1948722"/>
              <a:gd name="connsiteX22" fmla="*/ 1490116 w 5852832"/>
              <a:gd name="connsiteY22" fmla="*/ 1926236 h 1948722"/>
              <a:gd name="connsiteX23" fmla="*/ 1407670 w 5852832"/>
              <a:gd name="connsiteY23" fmla="*/ 1926236 h 1948722"/>
              <a:gd name="connsiteX24" fmla="*/ 1272759 w 5852832"/>
              <a:gd name="connsiteY24" fmla="*/ 1926236 h 1948722"/>
              <a:gd name="connsiteX25" fmla="*/ 1190313 w 5852832"/>
              <a:gd name="connsiteY25" fmla="*/ 1933731 h 1948722"/>
              <a:gd name="connsiteX26" fmla="*/ 1070391 w 5852832"/>
              <a:gd name="connsiteY26" fmla="*/ 1941226 h 1948722"/>
              <a:gd name="connsiteX27" fmla="*/ 995441 w 5852832"/>
              <a:gd name="connsiteY27" fmla="*/ 1933731 h 1948722"/>
              <a:gd name="connsiteX28" fmla="*/ 927985 w 5852832"/>
              <a:gd name="connsiteY28" fmla="*/ 1926236 h 1948722"/>
              <a:gd name="connsiteX29" fmla="*/ 793073 w 5852832"/>
              <a:gd name="connsiteY29" fmla="*/ 1933731 h 1948722"/>
              <a:gd name="connsiteX30" fmla="*/ 680647 w 5852832"/>
              <a:gd name="connsiteY30" fmla="*/ 1933731 h 1948722"/>
              <a:gd name="connsiteX31" fmla="*/ 553231 w 5852832"/>
              <a:gd name="connsiteY31" fmla="*/ 1933731 h 1948722"/>
              <a:gd name="connsiteX32" fmla="*/ 538241 w 5852832"/>
              <a:gd name="connsiteY32" fmla="*/ 1933731 h 1948722"/>
              <a:gd name="connsiteX33" fmla="*/ 418319 w 5852832"/>
              <a:gd name="connsiteY33" fmla="*/ 1941226 h 1948722"/>
              <a:gd name="connsiteX34" fmla="*/ 343369 w 5852832"/>
              <a:gd name="connsiteY34" fmla="*/ 1941226 h 1948722"/>
              <a:gd name="connsiteX35" fmla="*/ 170981 w 5852832"/>
              <a:gd name="connsiteY35" fmla="*/ 1948722 h 1948722"/>
              <a:gd name="connsiteX36" fmla="*/ 0 w 5852832"/>
              <a:gd name="connsiteY36" fmla="*/ 1941227 h 1948722"/>
              <a:gd name="connsiteX37" fmla="*/ 0 w 5852832"/>
              <a:gd name="connsiteY37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3363886 w 5852832"/>
              <a:gd name="connsiteY3" fmla="*/ 1941226 h 1948722"/>
              <a:gd name="connsiteX4" fmla="*/ 3273945 w 5852832"/>
              <a:gd name="connsiteY4" fmla="*/ 1941226 h 1948722"/>
              <a:gd name="connsiteX5" fmla="*/ 3206490 w 5852832"/>
              <a:gd name="connsiteY5" fmla="*/ 1933731 h 1948722"/>
              <a:gd name="connsiteX6" fmla="*/ 3086568 w 5852832"/>
              <a:gd name="connsiteY6" fmla="*/ 1926236 h 1948722"/>
              <a:gd name="connsiteX7" fmla="*/ 3011618 w 5852832"/>
              <a:gd name="connsiteY7" fmla="*/ 1933731 h 1948722"/>
              <a:gd name="connsiteX8" fmla="*/ 2891696 w 5852832"/>
              <a:gd name="connsiteY8" fmla="*/ 1933731 h 1948722"/>
              <a:gd name="connsiteX9" fmla="*/ 2801755 w 5852832"/>
              <a:gd name="connsiteY9" fmla="*/ 1933731 h 1948722"/>
              <a:gd name="connsiteX10" fmla="*/ 2674339 w 5852832"/>
              <a:gd name="connsiteY10" fmla="*/ 1933731 h 1948722"/>
              <a:gd name="connsiteX11" fmla="*/ 2569408 w 5852832"/>
              <a:gd name="connsiteY11" fmla="*/ 1941226 h 1948722"/>
              <a:gd name="connsiteX12" fmla="*/ 2479467 w 5852832"/>
              <a:gd name="connsiteY12" fmla="*/ 1941226 h 1948722"/>
              <a:gd name="connsiteX13" fmla="*/ 2382031 w 5852832"/>
              <a:gd name="connsiteY13" fmla="*/ 1926236 h 1948722"/>
              <a:gd name="connsiteX14" fmla="*/ 2284595 w 5852832"/>
              <a:gd name="connsiteY14" fmla="*/ 1933731 h 1948722"/>
              <a:gd name="connsiteX15" fmla="*/ 2157178 w 5852832"/>
              <a:gd name="connsiteY15" fmla="*/ 1926236 h 1948722"/>
              <a:gd name="connsiteX16" fmla="*/ 2082227 w 5852832"/>
              <a:gd name="connsiteY16" fmla="*/ 1926236 h 1948722"/>
              <a:gd name="connsiteX17" fmla="*/ 1977296 w 5852832"/>
              <a:gd name="connsiteY17" fmla="*/ 1926236 h 1948722"/>
              <a:gd name="connsiteX18" fmla="*/ 1917336 w 5852832"/>
              <a:gd name="connsiteY18" fmla="*/ 1933731 h 1948722"/>
              <a:gd name="connsiteX19" fmla="*/ 1827395 w 5852832"/>
              <a:gd name="connsiteY19" fmla="*/ 1926236 h 1948722"/>
              <a:gd name="connsiteX20" fmla="*/ 1737454 w 5852832"/>
              <a:gd name="connsiteY20" fmla="*/ 1933731 h 1948722"/>
              <a:gd name="connsiteX21" fmla="*/ 1662503 w 5852832"/>
              <a:gd name="connsiteY21" fmla="*/ 1926236 h 1948722"/>
              <a:gd name="connsiteX22" fmla="*/ 1572562 w 5852832"/>
              <a:gd name="connsiteY22" fmla="*/ 1933731 h 1948722"/>
              <a:gd name="connsiteX23" fmla="*/ 1490116 w 5852832"/>
              <a:gd name="connsiteY23" fmla="*/ 1926236 h 1948722"/>
              <a:gd name="connsiteX24" fmla="*/ 1407670 w 5852832"/>
              <a:gd name="connsiteY24" fmla="*/ 1926236 h 1948722"/>
              <a:gd name="connsiteX25" fmla="*/ 1272759 w 5852832"/>
              <a:gd name="connsiteY25" fmla="*/ 1926236 h 1948722"/>
              <a:gd name="connsiteX26" fmla="*/ 1190313 w 5852832"/>
              <a:gd name="connsiteY26" fmla="*/ 1933731 h 1948722"/>
              <a:gd name="connsiteX27" fmla="*/ 1070391 w 5852832"/>
              <a:gd name="connsiteY27" fmla="*/ 1941226 h 1948722"/>
              <a:gd name="connsiteX28" fmla="*/ 995441 w 5852832"/>
              <a:gd name="connsiteY28" fmla="*/ 1933731 h 1948722"/>
              <a:gd name="connsiteX29" fmla="*/ 927985 w 5852832"/>
              <a:gd name="connsiteY29" fmla="*/ 1926236 h 1948722"/>
              <a:gd name="connsiteX30" fmla="*/ 793073 w 5852832"/>
              <a:gd name="connsiteY30" fmla="*/ 1933731 h 1948722"/>
              <a:gd name="connsiteX31" fmla="*/ 680647 w 5852832"/>
              <a:gd name="connsiteY31" fmla="*/ 1933731 h 1948722"/>
              <a:gd name="connsiteX32" fmla="*/ 553231 w 5852832"/>
              <a:gd name="connsiteY32" fmla="*/ 1933731 h 1948722"/>
              <a:gd name="connsiteX33" fmla="*/ 538241 w 5852832"/>
              <a:gd name="connsiteY33" fmla="*/ 1933731 h 1948722"/>
              <a:gd name="connsiteX34" fmla="*/ 418319 w 5852832"/>
              <a:gd name="connsiteY34" fmla="*/ 1941226 h 1948722"/>
              <a:gd name="connsiteX35" fmla="*/ 343369 w 5852832"/>
              <a:gd name="connsiteY35" fmla="*/ 1941226 h 1948722"/>
              <a:gd name="connsiteX36" fmla="*/ 170981 w 5852832"/>
              <a:gd name="connsiteY36" fmla="*/ 1948722 h 1948722"/>
              <a:gd name="connsiteX37" fmla="*/ 0 w 5852832"/>
              <a:gd name="connsiteY37" fmla="*/ 1941227 h 1948722"/>
              <a:gd name="connsiteX38" fmla="*/ 0 w 5852832"/>
              <a:gd name="connsiteY38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3483808 w 5852832"/>
              <a:gd name="connsiteY3" fmla="*/ 1941226 h 1948722"/>
              <a:gd name="connsiteX4" fmla="*/ 3363886 w 5852832"/>
              <a:gd name="connsiteY4" fmla="*/ 1941226 h 1948722"/>
              <a:gd name="connsiteX5" fmla="*/ 3273945 w 5852832"/>
              <a:gd name="connsiteY5" fmla="*/ 1941226 h 1948722"/>
              <a:gd name="connsiteX6" fmla="*/ 3206490 w 5852832"/>
              <a:gd name="connsiteY6" fmla="*/ 1933731 h 1948722"/>
              <a:gd name="connsiteX7" fmla="*/ 3086568 w 5852832"/>
              <a:gd name="connsiteY7" fmla="*/ 1926236 h 1948722"/>
              <a:gd name="connsiteX8" fmla="*/ 3011618 w 5852832"/>
              <a:gd name="connsiteY8" fmla="*/ 1933731 h 1948722"/>
              <a:gd name="connsiteX9" fmla="*/ 2891696 w 5852832"/>
              <a:gd name="connsiteY9" fmla="*/ 1933731 h 1948722"/>
              <a:gd name="connsiteX10" fmla="*/ 2801755 w 5852832"/>
              <a:gd name="connsiteY10" fmla="*/ 1933731 h 1948722"/>
              <a:gd name="connsiteX11" fmla="*/ 2674339 w 5852832"/>
              <a:gd name="connsiteY11" fmla="*/ 1933731 h 1948722"/>
              <a:gd name="connsiteX12" fmla="*/ 2569408 w 5852832"/>
              <a:gd name="connsiteY12" fmla="*/ 1941226 h 1948722"/>
              <a:gd name="connsiteX13" fmla="*/ 2479467 w 5852832"/>
              <a:gd name="connsiteY13" fmla="*/ 1941226 h 1948722"/>
              <a:gd name="connsiteX14" fmla="*/ 2382031 w 5852832"/>
              <a:gd name="connsiteY14" fmla="*/ 1926236 h 1948722"/>
              <a:gd name="connsiteX15" fmla="*/ 2284595 w 5852832"/>
              <a:gd name="connsiteY15" fmla="*/ 1933731 h 1948722"/>
              <a:gd name="connsiteX16" fmla="*/ 2157178 w 5852832"/>
              <a:gd name="connsiteY16" fmla="*/ 1926236 h 1948722"/>
              <a:gd name="connsiteX17" fmla="*/ 2082227 w 5852832"/>
              <a:gd name="connsiteY17" fmla="*/ 1926236 h 1948722"/>
              <a:gd name="connsiteX18" fmla="*/ 1977296 w 5852832"/>
              <a:gd name="connsiteY18" fmla="*/ 1926236 h 1948722"/>
              <a:gd name="connsiteX19" fmla="*/ 1917336 w 5852832"/>
              <a:gd name="connsiteY19" fmla="*/ 1933731 h 1948722"/>
              <a:gd name="connsiteX20" fmla="*/ 1827395 w 5852832"/>
              <a:gd name="connsiteY20" fmla="*/ 1926236 h 1948722"/>
              <a:gd name="connsiteX21" fmla="*/ 1737454 w 5852832"/>
              <a:gd name="connsiteY21" fmla="*/ 1933731 h 1948722"/>
              <a:gd name="connsiteX22" fmla="*/ 1662503 w 5852832"/>
              <a:gd name="connsiteY22" fmla="*/ 1926236 h 1948722"/>
              <a:gd name="connsiteX23" fmla="*/ 1572562 w 5852832"/>
              <a:gd name="connsiteY23" fmla="*/ 1933731 h 1948722"/>
              <a:gd name="connsiteX24" fmla="*/ 1490116 w 5852832"/>
              <a:gd name="connsiteY24" fmla="*/ 1926236 h 1948722"/>
              <a:gd name="connsiteX25" fmla="*/ 1407670 w 5852832"/>
              <a:gd name="connsiteY25" fmla="*/ 1926236 h 1948722"/>
              <a:gd name="connsiteX26" fmla="*/ 1272759 w 5852832"/>
              <a:gd name="connsiteY26" fmla="*/ 1926236 h 1948722"/>
              <a:gd name="connsiteX27" fmla="*/ 1190313 w 5852832"/>
              <a:gd name="connsiteY27" fmla="*/ 1933731 h 1948722"/>
              <a:gd name="connsiteX28" fmla="*/ 1070391 w 5852832"/>
              <a:gd name="connsiteY28" fmla="*/ 1941226 h 1948722"/>
              <a:gd name="connsiteX29" fmla="*/ 995441 w 5852832"/>
              <a:gd name="connsiteY29" fmla="*/ 1933731 h 1948722"/>
              <a:gd name="connsiteX30" fmla="*/ 927985 w 5852832"/>
              <a:gd name="connsiteY30" fmla="*/ 1926236 h 1948722"/>
              <a:gd name="connsiteX31" fmla="*/ 793073 w 5852832"/>
              <a:gd name="connsiteY31" fmla="*/ 1933731 h 1948722"/>
              <a:gd name="connsiteX32" fmla="*/ 680647 w 5852832"/>
              <a:gd name="connsiteY32" fmla="*/ 1933731 h 1948722"/>
              <a:gd name="connsiteX33" fmla="*/ 553231 w 5852832"/>
              <a:gd name="connsiteY33" fmla="*/ 1933731 h 1948722"/>
              <a:gd name="connsiteX34" fmla="*/ 538241 w 5852832"/>
              <a:gd name="connsiteY34" fmla="*/ 1933731 h 1948722"/>
              <a:gd name="connsiteX35" fmla="*/ 418319 w 5852832"/>
              <a:gd name="connsiteY35" fmla="*/ 1941226 h 1948722"/>
              <a:gd name="connsiteX36" fmla="*/ 343369 w 5852832"/>
              <a:gd name="connsiteY36" fmla="*/ 1941226 h 1948722"/>
              <a:gd name="connsiteX37" fmla="*/ 170981 w 5852832"/>
              <a:gd name="connsiteY37" fmla="*/ 1948722 h 1948722"/>
              <a:gd name="connsiteX38" fmla="*/ 0 w 5852832"/>
              <a:gd name="connsiteY38" fmla="*/ 1941227 h 1948722"/>
              <a:gd name="connsiteX39" fmla="*/ 0 w 5852832"/>
              <a:gd name="connsiteY39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3618719 w 5852832"/>
              <a:gd name="connsiteY3" fmla="*/ 1941226 h 1948722"/>
              <a:gd name="connsiteX4" fmla="*/ 3483808 w 5852832"/>
              <a:gd name="connsiteY4" fmla="*/ 1941226 h 1948722"/>
              <a:gd name="connsiteX5" fmla="*/ 3363886 w 5852832"/>
              <a:gd name="connsiteY5" fmla="*/ 1941226 h 1948722"/>
              <a:gd name="connsiteX6" fmla="*/ 3273945 w 5852832"/>
              <a:gd name="connsiteY6" fmla="*/ 1941226 h 1948722"/>
              <a:gd name="connsiteX7" fmla="*/ 3206490 w 5852832"/>
              <a:gd name="connsiteY7" fmla="*/ 1933731 h 1948722"/>
              <a:gd name="connsiteX8" fmla="*/ 3086568 w 5852832"/>
              <a:gd name="connsiteY8" fmla="*/ 1926236 h 1948722"/>
              <a:gd name="connsiteX9" fmla="*/ 3011618 w 5852832"/>
              <a:gd name="connsiteY9" fmla="*/ 1933731 h 1948722"/>
              <a:gd name="connsiteX10" fmla="*/ 2891696 w 5852832"/>
              <a:gd name="connsiteY10" fmla="*/ 1933731 h 1948722"/>
              <a:gd name="connsiteX11" fmla="*/ 2801755 w 5852832"/>
              <a:gd name="connsiteY11" fmla="*/ 1933731 h 1948722"/>
              <a:gd name="connsiteX12" fmla="*/ 2674339 w 5852832"/>
              <a:gd name="connsiteY12" fmla="*/ 1933731 h 1948722"/>
              <a:gd name="connsiteX13" fmla="*/ 2569408 w 5852832"/>
              <a:gd name="connsiteY13" fmla="*/ 1941226 h 1948722"/>
              <a:gd name="connsiteX14" fmla="*/ 2479467 w 5852832"/>
              <a:gd name="connsiteY14" fmla="*/ 1941226 h 1948722"/>
              <a:gd name="connsiteX15" fmla="*/ 2382031 w 5852832"/>
              <a:gd name="connsiteY15" fmla="*/ 1926236 h 1948722"/>
              <a:gd name="connsiteX16" fmla="*/ 2284595 w 5852832"/>
              <a:gd name="connsiteY16" fmla="*/ 1933731 h 1948722"/>
              <a:gd name="connsiteX17" fmla="*/ 2157178 w 5852832"/>
              <a:gd name="connsiteY17" fmla="*/ 1926236 h 1948722"/>
              <a:gd name="connsiteX18" fmla="*/ 2082227 w 5852832"/>
              <a:gd name="connsiteY18" fmla="*/ 1926236 h 1948722"/>
              <a:gd name="connsiteX19" fmla="*/ 1977296 w 5852832"/>
              <a:gd name="connsiteY19" fmla="*/ 1926236 h 1948722"/>
              <a:gd name="connsiteX20" fmla="*/ 1917336 w 5852832"/>
              <a:gd name="connsiteY20" fmla="*/ 1933731 h 1948722"/>
              <a:gd name="connsiteX21" fmla="*/ 1827395 w 5852832"/>
              <a:gd name="connsiteY21" fmla="*/ 1926236 h 1948722"/>
              <a:gd name="connsiteX22" fmla="*/ 1737454 w 5852832"/>
              <a:gd name="connsiteY22" fmla="*/ 1933731 h 1948722"/>
              <a:gd name="connsiteX23" fmla="*/ 1662503 w 5852832"/>
              <a:gd name="connsiteY23" fmla="*/ 1926236 h 1948722"/>
              <a:gd name="connsiteX24" fmla="*/ 1572562 w 5852832"/>
              <a:gd name="connsiteY24" fmla="*/ 1933731 h 1948722"/>
              <a:gd name="connsiteX25" fmla="*/ 1490116 w 5852832"/>
              <a:gd name="connsiteY25" fmla="*/ 1926236 h 1948722"/>
              <a:gd name="connsiteX26" fmla="*/ 1407670 w 5852832"/>
              <a:gd name="connsiteY26" fmla="*/ 1926236 h 1948722"/>
              <a:gd name="connsiteX27" fmla="*/ 1272759 w 5852832"/>
              <a:gd name="connsiteY27" fmla="*/ 1926236 h 1948722"/>
              <a:gd name="connsiteX28" fmla="*/ 1190313 w 5852832"/>
              <a:gd name="connsiteY28" fmla="*/ 1933731 h 1948722"/>
              <a:gd name="connsiteX29" fmla="*/ 1070391 w 5852832"/>
              <a:gd name="connsiteY29" fmla="*/ 1941226 h 1948722"/>
              <a:gd name="connsiteX30" fmla="*/ 995441 w 5852832"/>
              <a:gd name="connsiteY30" fmla="*/ 1933731 h 1948722"/>
              <a:gd name="connsiteX31" fmla="*/ 927985 w 5852832"/>
              <a:gd name="connsiteY31" fmla="*/ 1926236 h 1948722"/>
              <a:gd name="connsiteX32" fmla="*/ 793073 w 5852832"/>
              <a:gd name="connsiteY32" fmla="*/ 1933731 h 1948722"/>
              <a:gd name="connsiteX33" fmla="*/ 680647 w 5852832"/>
              <a:gd name="connsiteY33" fmla="*/ 1933731 h 1948722"/>
              <a:gd name="connsiteX34" fmla="*/ 553231 w 5852832"/>
              <a:gd name="connsiteY34" fmla="*/ 1933731 h 1948722"/>
              <a:gd name="connsiteX35" fmla="*/ 538241 w 5852832"/>
              <a:gd name="connsiteY35" fmla="*/ 1933731 h 1948722"/>
              <a:gd name="connsiteX36" fmla="*/ 418319 w 5852832"/>
              <a:gd name="connsiteY36" fmla="*/ 1941226 h 1948722"/>
              <a:gd name="connsiteX37" fmla="*/ 343369 w 5852832"/>
              <a:gd name="connsiteY37" fmla="*/ 1941226 h 1948722"/>
              <a:gd name="connsiteX38" fmla="*/ 170981 w 5852832"/>
              <a:gd name="connsiteY38" fmla="*/ 1948722 h 1948722"/>
              <a:gd name="connsiteX39" fmla="*/ 0 w 5852832"/>
              <a:gd name="connsiteY39" fmla="*/ 1941227 h 1948722"/>
              <a:gd name="connsiteX40" fmla="*/ 0 w 5852832"/>
              <a:gd name="connsiteY40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3723650 w 5852832"/>
              <a:gd name="connsiteY3" fmla="*/ 1941226 h 1948722"/>
              <a:gd name="connsiteX4" fmla="*/ 3618719 w 5852832"/>
              <a:gd name="connsiteY4" fmla="*/ 1941226 h 1948722"/>
              <a:gd name="connsiteX5" fmla="*/ 3483808 w 5852832"/>
              <a:gd name="connsiteY5" fmla="*/ 1941226 h 1948722"/>
              <a:gd name="connsiteX6" fmla="*/ 3363886 w 5852832"/>
              <a:gd name="connsiteY6" fmla="*/ 1941226 h 1948722"/>
              <a:gd name="connsiteX7" fmla="*/ 3273945 w 5852832"/>
              <a:gd name="connsiteY7" fmla="*/ 1941226 h 1948722"/>
              <a:gd name="connsiteX8" fmla="*/ 3206490 w 5852832"/>
              <a:gd name="connsiteY8" fmla="*/ 1933731 h 1948722"/>
              <a:gd name="connsiteX9" fmla="*/ 3086568 w 5852832"/>
              <a:gd name="connsiteY9" fmla="*/ 1926236 h 1948722"/>
              <a:gd name="connsiteX10" fmla="*/ 3011618 w 5852832"/>
              <a:gd name="connsiteY10" fmla="*/ 1933731 h 1948722"/>
              <a:gd name="connsiteX11" fmla="*/ 2891696 w 5852832"/>
              <a:gd name="connsiteY11" fmla="*/ 1933731 h 1948722"/>
              <a:gd name="connsiteX12" fmla="*/ 2801755 w 5852832"/>
              <a:gd name="connsiteY12" fmla="*/ 1933731 h 1948722"/>
              <a:gd name="connsiteX13" fmla="*/ 2674339 w 5852832"/>
              <a:gd name="connsiteY13" fmla="*/ 1933731 h 1948722"/>
              <a:gd name="connsiteX14" fmla="*/ 2569408 w 5852832"/>
              <a:gd name="connsiteY14" fmla="*/ 1941226 h 1948722"/>
              <a:gd name="connsiteX15" fmla="*/ 2479467 w 5852832"/>
              <a:gd name="connsiteY15" fmla="*/ 1941226 h 1948722"/>
              <a:gd name="connsiteX16" fmla="*/ 2382031 w 5852832"/>
              <a:gd name="connsiteY16" fmla="*/ 1926236 h 1948722"/>
              <a:gd name="connsiteX17" fmla="*/ 2284595 w 5852832"/>
              <a:gd name="connsiteY17" fmla="*/ 1933731 h 1948722"/>
              <a:gd name="connsiteX18" fmla="*/ 2157178 w 5852832"/>
              <a:gd name="connsiteY18" fmla="*/ 1926236 h 1948722"/>
              <a:gd name="connsiteX19" fmla="*/ 2082227 w 5852832"/>
              <a:gd name="connsiteY19" fmla="*/ 1926236 h 1948722"/>
              <a:gd name="connsiteX20" fmla="*/ 1977296 w 5852832"/>
              <a:gd name="connsiteY20" fmla="*/ 1926236 h 1948722"/>
              <a:gd name="connsiteX21" fmla="*/ 1917336 w 5852832"/>
              <a:gd name="connsiteY21" fmla="*/ 1933731 h 1948722"/>
              <a:gd name="connsiteX22" fmla="*/ 1827395 w 5852832"/>
              <a:gd name="connsiteY22" fmla="*/ 1926236 h 1948722"/>
              <a:gd name="connsiteX23" fmla="*/ 1737454 w 5852832"/>
              <a:gd name="connsiteY23" fmla="*/ 1933731 h 1948722"/>
              <a:gd name="connsiteX24" fmla="*/ 1662503 w 5852832"/>
              <a:gd name="connsiteY24" fmla="*/ 1926236 h 1948722"/>
              <a:gd name="connsiteX25" fmla="*/ 1572562 w 5852832"/>
              <a:gd name="connsiteY25" fmla="*/ 1933731 h 1948722"/>
              <a:gd name="connsiteX26" fmla="*/ 1490116 w 5852832"/>
              <a:gd name="connsiteY26" fmla="*/ 1926236 h 1948722"/>
              <a:gd name="connsiteX27" fmla="*/ 1407670 w 5852832"/>
              <a:gd name="connsiteY27" fmla="*/ 1926236 h 1948722"/>
              <a:gd name="connsiteX28" fmla="*/ 1272759 w 5852832"/>
              <a:gd name="connsiteY28" fmla="*/ 1926236 h 1948722"/>
              <a:gd name="connsiteX29" fmla="*/ 1190313 w 5852832"/>
              <a:gd name="connsiteY29" fmla="*/ 1933731 h 1948722"/>
              <a:gd name="connsiteX30" fmla="*/ 1070391 w 5852832"/>
              <a:gd name="connsiteY30" fmla="*/ 1941226 h 1948722"/>
              <a:gd name="connsiteX31" fmla="*/ 995441 w 5852832"/>
              <a:gd name="connsiteY31" fmla="*/ 1933731 h 1948722"/>
              <a:gd name="connsiteX32" fmla="*/ 927985 w 5852832"/>
              <a:gd name="connsiteY32" fmla="*/ 1926236 h 1948722"/>
              <a:gd name="connsiteX33" fmla="*/ 793073 w 5852832"/>
              <a:gd name="connsiteY33" fmla="*/ 1933731 h 1948722"/>
              <a:gd name="connsiteX34" fmla="*/ 680647 w 5852832"/>
              <a:gd name="connsiteY34" fmla="*/ 1933731 h 1948722"/>
              <a:gd name="connsiteX35" fmla="*/ 553231 w 5852832"/>
              <a:gd name="connsiteY35" fmla="*/ 1933731 h 1948722"/>
              <a:gd name="connsiteX36" fmla="*/ 538241 w 5852832"/>
              <a:gd name="connsiteY36" fmla="*/ 1933731 h 1948722"/>
              <a:gd name="connsiteX37" fmla="*/ 418319 w 5852832"/>
              <a:gd name="connsiteY37" fmla="*/ 1941226 h 1948722"/>
              <a:gd name="connsiteX38" fmla="*/ 343369 w 5852832"/>
              <a:gd name="connsiteY38" fmla="*/ 1941226 h 1948722"/>
              <a:gd name="connsiteX39" fmla="*/ 170981 w 5852832"/>
              <a:gd name="connsiteY39" fmla="*/ 1948722 h 1948722"/>
              <a:gd name="connsiteX40" fmla="*/ 0 w 5852832"/>
              <a:gd name="connsiteY40" fmla="*/ 1941227 h 1948722"/>
              <a:gd name="connsiteX41" fmla="*/ 0 w 5852832"/>
              <a:gd name="connsiteY41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3836077 w 5852832"/>
              <a:gd name="connsiteY3" fmla="*/ 1941226 h 1948722"/>
              <a:gd name="connsiteX4" fmla="*/ 3723650 w 5852832"/>
              <a:gd name="connsiteY4" fmla="*/ 1941226 h 1948722"/>
              <a:gd name="connsiteX5" fmla="*/ 3618719 w 5852832"/>
              <a:gd name="connsiteY5" fmla="*/ 1941226 h 1948722"/>
              <a:gd name="connsiteX6" fmla="*/ 3483808 w 5852832"/>
              <a:gd name="connsiteY6" fmla="*/ 1941226 h 1948722"/>
              <a:gd name="connsiteX7" fmla="*/ 3363886 w 5852832"/>
              <a:gd name="connsiteY7" fmla="*/ 1941226 h 1948722"/>
              <a:gd name="connsiteX8" fmla="*/ 3273945 w 5852832"/>
              <a:gd name="connsiteY8" fmla="*/ 1941226 h 1948722"/>
              <a:gd name="connsiteX9" fmla="*/ 3206490 w 5852832"/>
              <a:gd name="connsiteY9" fmla="*/ 1933731 h 1948722"/>
              <a:gd name="connsiteX10" fmla="*/ 3086568 w 5852832"/>
              <a:gd name="connsiteY10" fmla="*/ 1926236 h 1948722"/>
              <a:gd name="connsiteX11" fmla="*/ 3011618 w 5852832"/>
              <a:gd name="connsiteY11" fmla="*/ 1933731 h 1948722"/>
              <a:gd name="connsiteX12" fmla="*/ 2891696 w 5852832"/>
              <a:gd name="connsiteY12" fmla="*/ 1933731 h 1948722"/>
              <a:gd name="connsiteX13" fmla="*/ 2801755 w 5852832"/>
              <a:gd name="connsiteY13" fmla="*/ 1933731 h 1948722"/>
              <a:gd name="connsiteX14" fmla="*/ 2674339 w 5852832"/>
              <a:gd name="connsiteY14" fmla="*/ 1933731 h 1948722"/>
              <a:gd name="connsiteX15" fmla="*/ 2569408 w 5852832"/>
              <a:gd name="connsiteY15" fmla="*/ 1941226 h 1948722"/>
              <a:gd name="connsiteX16" fmla="*/ 2479467 w 5852832"/>
              <a:gd name="connsiteY16" fmla="*/ 1941226 h 1948722"/>
              <a:gd name="connsiteX17" fmla="*/ 2382031 w 5852832"/>
              <a:gd name="connsiteY17" fmla="*/ 1926236 h 1948722"/>
              <a:gd name="connsiteX18" fmla="*/ 2284595 w 5852832"/>
              <a:gd name="connsiteY18" fmla="*/ 1933731 h 1948722"/>
              <a:gd name="connsiteX19" fmla="*/ 2157178 w 5852832"/>
              <a:gd name="connsiteY19" fmla="*/ 1926236 h 1948722"/>
              <a:gd name="connsiteX20" fmla="*/ 2082227 w 5852832"/>
              <a:gd name="connsiteY20" fmla="*/ 1926236 h 1948722"/>
              <a:gd name="connsiteX21" fmla="*/ 1977296 w 5852832"/>
              <a:gd name="connsiteY21" fmla="*/ 1926236 h 1948722"/>
              <a:gd name="connsiteX22" fmla="*/ 1917336 w 5852832"/>
              <a:gd name="connsiteY22" fmla="*/ 1933731 h 1948722"/>
              <a:gd name="connsiteX23" fmla="*/ 1827395 w 5852832"/>
              <a:gd name="connsiteY23" fmla="*/ 1926236 h 1948722"/>
              <a:gd name="connsiteX24" fmla="*/ 1737454 w 5852832"/>
              <a:gd name="connsiteY24" fmla="*/ 1933731 h 1948722"/>
              <a:gd name="connsiteX25" fmla="*/ 1662503 w 5852832"/>
              <a:gd name="connsiteY25" fmla="*/ 1926236 h 1948722"/>
              <a:gd name="connsiteX26" fmla="*/ 1572562 w 5852832"/>
              <a:gd name="connsiteY26" fmla="*/ 1933731 h 1948722"/>
              <a:gd name="connsiteX27" fmla="*/ 1490116 w 5852832"/>
              <a:gd name="connsiteY27" fmla="*/ 1926236 h 1948722"/>
              <a:gd name="connsiteX28" fmla="*/ 1407670 w 5852832"/>
              <a:gd name="connsiteY28" fmla="*/ 1926236 h 1948722"/>
              <a:gd name="connsiteX29" fmla="*/ 1272759 w 5852832"/>
              <a:gd name="connsiteY29" fmla="*/ 1926236 h 1948722"/>
              <a:gd name="connsiteX30" fmla="*/ 1190313 w 5852832"/>
              <a:gd name="connsiteY30" fmla="*/ 1933731 h 1948722"/>
              <a:gd name="connsiteX31" fmla="*/ 1070391 w 5852832"/>
              <a:gd name="connsiteY31" fmla="*/ 1941226 h 1948722"/>
              <a:gd name="connsiteX32" fmla="*/ 995441 w 5852832"/>
              <a:gd name="connsiteY32" fmla="*/ 1933731 h 1948722"/>
              <a:gd name="connsiteX33" fmla="*/ 927985 w 5852832"/>
              <a:gd name="connsiteY33" fmla="*/ 1926236 h 1948722"/>
              <a:gd name="connsiteX34" fmla="*/ 793073 w 5852832"/>
              <a:gd name="connsiteY34" fmla="*/ 1933731 h 1948722"/>
              <a:gd name="connsiteX35" fmla="*/ 680647 w 5852832"/>
              <a:gd name="connsiteY35" fmla="*/ 1933731 h 1948722"/>
              <a:gd name="connsiteX36" fmla="*/ 553231 w 5852832"/>
              <a:gd name="connsiteY36" fmla="*/ 1933731 h 1948722"/>
              <a:gd name="connsiteX37" fmla="*/ 538241 w 5852832"/>
              <a:gd name="connsiteY37" fmla="*/ 1933731 h 1948722"/>
              <a:gd name="connsiteX38" fmla="*/ 418319 w 5852832"/>
              <a:gd name="connsiteY38" fmla="*/ 1941226 h 1948722"/>
              <a:gd name="connsiteX39" fmla="*/ 343369 w 5852832"/>
              <a:gd name="connsiteY39" fmla="*/ 1941226 h 1948722"/>
              <a:gd name="connsiteX40" fmla="*/ 170981 w 5852832"/>
              <a:gd name="connsiteY40" fmla="*/ 1948722 h 1948722"/>
              <a:gd name="connsiteX41" fmla="*/ 0 w 5852832"/>
              <a:gd name="connsiteY41" fmla="*/ 1941227 h 1948722"/>
              <a:gd name="connsiteX42" fmla="*/ 0 w 5852832"/>
              <a:gd name="connsiteY42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3933513 w 5852832"/>
              <a:gd name="connsiteY3" fmla="*/ 1933731 h 1948722"/>
              <a:gd name="connsiteX4" fmla="*/ 3836077 w 5852832"/>
              <a:gd name="connsiteY4" fmla="*/ 1941226 h 1948722"/>
              <a:gd name="connsiteX5" fmla="*/ 3723650 w 5852832"/>
              <a:gd name="connsiteY5" fmla="*/ 1941226 h 1948722"/>
              <a:gd name="connsiteX6" fmla="*/ 3618719 w 5852832"/>
              <a:gd name="connsiteY6" fmla="*/ 1941226 h 1948722"/>
              <a:gd name="connsiteX7" fmla="*/ 3483808 w 5852832"/>
              <a:gd name="connsiteY7" fmla="*/ 1941226 h 1948722"/>
              <a:gd name="connsiteX8" fmla="*/ 3363886 w 5852832"/>
              <a:gd name="connsiteY8" fmla="*/ 1941226 h 1948722"/>
              <a:gd name="connsiteX9" fmla="*/ 3273945 w 5852832"/>
              <a:gd name="connsiteY9" fmla="*/ 1941226 h 1948722"/>
              <a:gd name="connsiteX10" fmla="*/ 3206490 w 5852832"/>
              <a:gd name="connsiteY10" fmla="*/ 1933731 h 1948722"/>
              <a:gd name="connsiteX11" fmla="*/ 3086568 w 5852832"/>
              <a:gd name="connsiteY11" fmla="*/ 1926236 h 1948722"/>
              <a:gd name="connsiteX12" fmla="*/ 3011618 w 5852832"/>
              <a:gd name="connsiteY12" fmla="*/ 1933731 h 1948722"/>
              <a:gd name="connsiteX13" fmla="*/ 2891696 w 5852832"/>
              <a:gd name="connsiteY13" fmla="*/ 1933731 h 1948722"/>
              <a:gd name="connsiteX14" fmla="*/ 2801755 w 5852832"/>
              <a:gd name="connsiteY14" fmla="*/ 1933731 h 1948722"/>
              <a:gd name="connsiteX15" fmla="*/ 2674339 w 5852832"/>
              <a:gd name="connsiteY15" fmla="*/ 1933731 h 1948722"/>
              <a:gd name="connsiteX16" fmla="*/ 2569408 w 5852832"/>
              <a:gd name="connsiteY16" fmla="*/ 1941226 h 1948722"/>
              <a:gd name="connsiteX17" fmla="*/ 2479467 w 5852832"/>
              <a:gd name="connsiteY17" fmla="*/ 1941226 h 1948722"/>
              <a:gd name="connsiteX18" fmla="*/ 2382031 w 5852832"/>
              <a:gd name="connsiteY18" fmla="*/ 1926236 h 1948722"/>
              <a:gd name="connsiteX19" fmla="*/ 2284595 w 5852832"/>
              <a:gd name="connsiteY19" fmla="*/ 1933731 h 1948722"/>
              <a:gd name="connsiteX20" fmla="*/ 2157178 w 5852832"/>
              <a:gd name="connsiteY20" fmla="*/ 1926236 h 1948722"/>
              <a:gd name="connsiteX21" fmla="*/ 2082227 w 5852832"/>
              <a:gd name="connsiteY21" fmla="*/ 1926236 h 1948722"/>
              <a:gd name="connsiteX22" fmla="*/ 1977296 w 5852832"/>
              <a:gd name="connsiteY22" fmla="*/ 1926236 h 1948722"/>
              <a:gd name="connsiteX23" fmla="*/ 1917336 w 5852832"/>
              <a:gd name="connsiteY23" fmla="*/ 1933731 h 1948722"/>
              <a:gd name="connsiteX24" fmla="*/ 1827395 w 5852832"/>
              <a:gd name="connsiteY24" fmla="*/ 1926236 h 1948722"/>
              <a:gd name="connsiteX25" fmla="*/ 1737454 w 5852832"/>
              <a:gd name="connsiteY25" fmla="*/ 1933731 h 1948722"/>
              <a:gd name="connsiteX26" fmla="*/ 1662503 w 5852832"/>
              <a:gd name="connsiteY26" fmla="*/ 1926236 h 1948722"/>
              <a:gd name="connsiteX27" fmla="*/ 1572562 w 5852832"/>
              <a:gd name="connsiteY27" fmla="*/ 1933731 h 1948722"/>
              <a:gd name="connsiteX28" fmla="*/ 1490116 w 5852832"/>
              <a:gd name="connsiteY28" fmla="*/ 1926236 h 1948722"/>
              <a:gd name="connsiteX29" fmla="*/ 1407670 w 5852832"/>
              <a:gd name="connsiteY29" fmla="*/ 1926236 h 1948722"/>
              <a:gd name="connsiteX30" fmla="*/ 1272759 w 5852832"/>
              <a:gd name="connsiteY30" fmla="*/ 1926236 h 1948722"/>
              <a:gd name="connsiteX31" fmla="*/ 1190313 w 5852832"/>
              <a:gd name="connsiteY31" fmla="*/ 1933731 h 1948722"/>
              <a:gd name="connsiteX32" fmla="*/ 1070391 w 5852832"/>
              <a:gd name="connsiteY32" fmla="*/ 1941226 h 1948722"/>
              <a:gd name="connsiteX33" fmla="*/ 995441 w 5852832"/>
              <a:gd name="connsiteY33" fmla="*/ 1933731 h 1948722"/>
              <a:gd name="connsiteX34" fmla="*/ 927985 w 5852832"/>
              <a:gd name="connsiteY34" fmla="*/ 1926236 h 1948722"/>
              <a:gd name="connsiteX35" fmla="*/ 793073 w 5852832"/>
              <a:gd name="connsiteY35" fmla="*/ 1933731 h 1948722"/>
              <a:gd name="connsiteX36" fmla="*/ 680647 w 5852832"/>
              <a:gd name="connsiteY36" fmla="*/ 1933731 h 1948722"/>
              <a:gd name="connsiteX37" fmla="*/ 553231 w 5852832"/>
              <a:gd name="connsiteY37" fmla="*/ 1933731 h 1948722"/>
              <a:gd name="connsiteX38" fmla="*/ 538241 w 5852832"/>
              <a:gd name="connsiteY38" fmla="*/ 1933731 h 1948722"/>
              <a:gd name="connsiteX39" fmla="*/ 418319 w 5852832"/>
              <a:gd name="connsiteY39" fmla="*/ 1941226 h 1948722"/>
              <a:gd name="connsiteX40" fmla="*/ 343369 w 5852832"/>
              <a:gd name="connsiteY40" fmla="*/ 1941226 h 1948722"/>
              <a:gd name="connsiteX41" fmla="*/ 170981 w 5852832"/>
              <a:gd name="connsiteY41" fmla="*/ 1948722 h 1948722"/>
              <a:gd name="connsiteX42" fmla="*/ 0 w 5852832"/>
              <a:gd name="connsiteY42" fmla="*/ 1941227 h 1948722"/>
              <a:gd name="connsiteX43" fmla="*/ 0 w 5852832"/>
              <a:gd name="connsiteY43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030949 w 5852832"/>
              <a:gd name="connsiteY3" fmla="*/ 1941226 h 1948722"/>
              <a:gd name="connsiteX4" fmla="*/ 3933513 w 5852832"/>
              <a:gd name="connsiteY4" fmla="*/ 1933731 h 1948722"/>
              <a:gd name="connsiteX5" fmla="*/ 3836077 w 5852832"/>
              <a:gd name="connsiteY5" fmla="*/ 1941226 h 1948722"/>
              <a:gd name="connsiteX6" fmla="*/ 3723650 w 5852832"/>
              <a:gd name="connsiteY6" fmla="*/ 1941226 h 1948722"/>
              <a:gd name="connsiteX7" fmla="*/ 3618719 w 5852832"/>
              <a:gd name="connsiteY7" fmla="*/ 1941226 h 1948722"/>
              <a:gd name="connsiteX8" fmla="*/ 3483808 w 5852832"/>
              <a:gd name="connsiteY8" fmla="*/ 1941226 h 1948722"/>
              <a:gd name="connsiteX9" fmla="*/ 3363886 w 5852832"/>
              <a:gd name="connsiteY9" fmla="*/ 1941226 h 1948722"/>
              <a:gd name="connsiteX10" fmla="*/ 3273945 w 5852832"/>
              <a:gd name="connsiteY10" fmla="*/ 1941226 h 1948722"/>
              <a:gd name="connsiteX11" fmla="*/ 3206490 w 5852832"/>
              <a:gd name="connsiteY11" fmla="*/ 1933731 h 1948722"/>
              <a:gd name="connsiteX12" fmla="*/ 3086568 w 5852832"/>
              <a:gd name="connsiteY12" fmla="*/ 1926236 h 1948722"/>
              <a:gd name="connsiteX13" fmla="*/ 3011618 w 5852832"/>
              <a:gd name="connsiteY13" fmla="*/ 1933731 h 1948722"/>
              <a:gd name="connsiteX14" fmla="*/ 2891696 w 5852832"/>
              <a:gd name="connsiteY14" fmla="*/ 1933731 h 1948722"/>
              <a:gd name="connsiteX15" fmla="*/ 2801755 w 5852832"/>
              <a:gd name="connsiteY15" fmla="*/ 1933731 h 1948722"/>
              <a:gd name="connsiteX16" fmla="*/ 2674339 w 5852832"/>
              <a:gd name="connsiteY16" fmla="*/ 1933731 h 1948722"/>
              <a:gd name="connsiteX17" fmla="*/ 2569408 w 5852832"/>
              <a:gd name="connsiteY17" fmla="*/ 1941226 h 1948722"/>
              <a:gd name="connsiteX18" fmla="*/ 2479467 w 5852832"/>
              <a:gd name="connsiteY18" fmla="*/ 1941226 h 1948722"/>
              <a:gd name="connsiteX19" fmla="*/ 2382031 w 5852832"/>
              <a:gd name="connsiteY19" fmla="*/ 1926236 h 1948722"/>
              <a:gd name="connsiteX20" fmla="*/ 2284595 w 5852832"/>
              <a:gd name="connsiteY20" fmla="*/ 1933731 h 1948722"/>
              <a:gd name="connsiteX21" fmla="*/ 2157178 w 5852832"/>
              <a:gd name="connsiteY21" fmla="*/ 1926236 h 1948722"/>
              <a:gd name="connsiteX22" fmla="*/ 2082227 w 5852832"/>
              <a:gd name="connsiteY22" fmla="*/ 1926236 h 1948722"/>
              <a:gd name="connsiteX23" fmla="*/ 1977296 w 5852832"/>
              <a:gd name="connsiteY23" fmla="*/ 1926236 h 1948722"/>
              <a:gd name="connsiteX24" fmla="*/ 1917336 w 5852832"/>
              <a:gd name="connsiteY24" fmla="*/ 1933731 h 1948722"/>
              <a:gd name="connsiteX25" fmla="*/ 1827395 w 5852832"/>
              <a:gd name="connsiteY25" fmla="*/ 1926236 h 1948722"/>
              <a:gd name="connsiteX26" fmla="*/ 1737454 w 5852832"/>
              <a:gd name="connsiteY26" fmla="*/ 1933731 h 1948722"/>
              <a:gd name="connsiteX27" fmla="*/ 1662503 w 5852832"/>
              <a:gd name="connsiteY27" fmla="*/ 1926236 h 1948722"/>
              <a:gd name="connsiteX28" fmla="*/ 1572562 w 5852832"/>
              <a:gd name="connsiteY28" fmla="*/ 1933731 h 1948722"/>
              <a:gd name="connsiteX29" fmla="*/ 1490116 w 5852832"/>
              <a:gd name="connsiteY29" fmla="*/ 1926236 h 1948722"/>
              <a:gd name="connsiteX30" fmla="*/ 1407670 w 5852832"/>
              <a:gd name="connsiteY30" fmla="*/ 1926236 h 1948722"/>
              <a:gd name="connsiteX31" fmla="*/ 1272759 w 5852832"/>
              <a:gd name="connsiteY31" fmla="*/ 1926236 h 1948722"/>
              <a:gd name="connsiteX32" fmla="*/ 1190313 w 5852832"/>
              <a:gd name="connsiteY32" fmla="*/ 1933731 h 1948722"/>
              <a:gd name="connsiteX33" fmla="*/ 1070391 w 5852832"/>
              <a:gd name="connsiteY33" fmla="*/ 1941226 h 1948722"/>
              <a:gd name="connsiteX34" fmla="*/ 995441 w 5852832"/>
              <a:gd name="connsiteY34" fmla="*/ 1933731 h 1948722"/>
              <a:gd name="connsiteX35" fmla="*/ 927985 w 5852832"/>
              <a:gd name="connsiteY35" fmla="*/ 1926236 h 1948722"/>
              <a:gd name="connsiteX36" fmla="*/ 793073 w 5852832"/>
              <a:gd name="connsiteY36" fmla="*/ 1933731 h 1948722"/>
              <a:gd name="connsiteX37" fmla="*/ 680647 w 5852832"/>
              <a:gd name="connsiteY37" fmla="*/ 1933731 h 1948722"/>
              <a:gd name="connsiteX38" fmla="*/ 553231 w 5852832"/>
              <a:gd name="connsiteY38" fmla="*/ 1933731 h 1948722"/>
              <a:gd name="connsiteX39" fmla="*/ 538241 w 5852832"/>
              <a:gd name="connsiteY39" fmla="*/ 1933731 h 1948722"/>
              <a:gd name="connsiteX40" fmla="*/ 418319 w 5852832"/>
              <a:gd name="connsiteY40" fmla="*/ 1941226 h 1948722"/>
              <a:gd name="connsiteX41" fmla="*/ 343369 w 5852832"/>
              <a:gd name="connsiteY41" fmla="*/ 1941226 h 1948722"/>
              <a:gd name="connsiteX42" fmla="*/ 170981 w 5852832"/>
              <a:gd name="connsiteY42" fmla="*/ 1948722 h 1948722"/>
              <a:gd name="connsiteX43" fmla="*/ 0 w 5852832"/>
              <a:gd name="connsiteY43" fmla="*/ 1941227 h 1948722"/>
              <a:gd name="connsiteX44" fmla="*/ 0 w 5852832"/>
              <a:gd name="connsiteY44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120890 w 5852832"/>
              <a:gd name="connsiteY3" fmla="*/ 1941226 h 1948722"/>
              <a:gd name="connsiteX4" fmla="*/ 4030949 w 5852832"/>
              <a:gd name="connsiteY4" fmla="*/ 1941226 h 1948722"/>
              <a:gd name="connsiteX5" fmla="*/ 3933513 w 5852832"/>
              <a:gd name="connsiteY5" fmla="*/ 1933731 h 1948722"/>
              <a:gd name="connsiteX6" fmla="*/ 3836077 w 5852832"/>
              <a:gd name="connsiteY6" fmla="*/ 1941226 h 1948722"/>
              <a:gd name="connsiteX7" fmla="*/ 3723650 w 5852832"/>
              <a:gd name="connsiteY7" fmla="*/ 1941226 h 1948722"/>
              <a:gd name="connsiteX8" fmla="*/ 3618719 w 5852832"/>
              <a:gd name="connsiteY8" fmla="*/ 1941226 h 1948722"/>
              <a:gd name="connsiteX9" fmla="*/ 3483808 w 5852832"/>
              <a:gd name="connsiteY9" fmla="*/ 1941226 h 1948722"/>
              <a:gd name="connsiteX10" fmla="*/ 3363886 w 5852832"/>
              <a:gd name="connsiteY10" fmla="*/ 1941226 h 1948722"/>
              <a:gd name="connsiteX11" fmla="*/ 3273945 w 5852832"/>
              <a:gd name="connsiteY11" fmla="*/ 1941226 h 1948722"/>
              <a:gd name="connsiteX12" fmla="*/ 3206490 w 5852832"/>
              <a:gd name="connsiteY12" fmla="*/ 1933731 h 1948722"/>
              <a:gd name="connsiteX13" fmla="*/ 3086568 w 5852832"/>
              <a:gd name="connsiteY13" fmla="*/ 1926236 h 1948722"/>
              <a:gd name="connsiteX14" fmla="*/ 3011618 w 5852832"/>
              <a:gd name="connsiteY14" fmla="*/ 1933731 h 1948722"/>
              <a:gd name="connsiteX15" fmla="*/ 2891696 w 5852832"/>
              <a:gd name="connsiteY15" fmla="*/ 1933731 h 1948722"/>
              <a:gd name="connsiteX16" fmla="*/ 2801755 w 5852832"/>
              <a:gd name="connsiteY16" fmla="*/ 1933731 h 1948722"/>
              <a:gd name="connsiteX17" fmla="*/ 2674339 w 5852832"/>
              <a:gd name="connsiteY17" fmla="*/ 1933731 h 1948722"/>
              <a:gd name="connsiteX18" fmla="*/ 2569408 w 5852832"/>
              <a:gd name="connsiteY18" fmla="*/ 1941226 h 1948722"/>
              <a:gd name="connsiteX19" fmla="*/ 2479467 w 5852832"/>
              <a:gd name="connsiteY19" fmla="*/ 1941226 h 1948722"/>
              <a:gd name="connsiteX20" fmla="*/ 2382031 w 5852832"/>
              <a:gd name="connsiteY20" fmla="*/ 1926236 h 1948722"/>
              <a:gd name="connsiteX21" fmla="*/ 2284595 w 5852832"/>
              <a:gd name="connsiteY21" fmla="*/ 1933731 h 1948722"/>
              <a:gd name="connsiteX22" fmla="*/ 2157178 w 5852832"/>
              <a:gd name="connsiteY22" fmla="*/ 1926236 h 1948722"/>
              <a:gd name="connsiteX23" fmla="*/ 2082227 w 5852832"/>
              <a:gd name="connsiteY23" fmla="*/ 1926236 h 1948722"/>
              <a:gd name="connsiteX24" fmla="*/ 1977296 w 5852832"/>
              <a:gd name="connsiteY24" fmla="*/ 1926236 h 1948722"/>
              <a:gd name="connsiteX25" fmla="*/ 1917336 w 5852832"/>
              <a:gd name="connsiteY25" fmla="*/ 1933731 h 1948722"/>
              <a:gd name="connsiteX26" fmla="*/ 1827395 w 5852832"/>
              <a:gd name="connsiteY26" fmla="*/ 1926236 h 1948722"/>
              <a:gd name="connsiteX27" fmla="*/ 1737454 w 5852832"/>
              <a:gd name="connsiteY27" fmla="*/ 1933731 h 1948722"/>
              <a:gd name="connsiteX28" fmla="*/ 1662503 w 5852832"/>
              <a:gd name="connsiteY28" fmla="*/ 1926236 h 1948722"/>
              <a:gd name="connsiteX29" fmla="*/ 1572562 w 5852832"/>
              <a:gd name="connsiteY29" fmla="*/ 1933731 h 1948722"/>
              <a:gd name="connsiteX30" fmla="*/ 1490116 w 5852832"/>
              <a:gd name="connsiteY30" fmla="*/ 1926236 h 1948722"/>
              <a:gd name="connsiteX31" fmla="*/ 1407670 w 5852832"/>
              <a:gd name="connsiteY31" fmla="*/ 1926236 h 1948722"/>
              <a:gd name="connsiteX32" fmla="*/ 1272759 w 5852832"/>
              <a:gd name="connsiteY32" fmla="*/ 1926236 h 1948722"/>
              <a:gd name="connsiteX33" fmla="*/ 1190313 w 5852832"/>
              <a:gd name="connsiteY33" fmla="*/ 1933731 h 1948722"/>
              <a:gd name="connsiteX34" fmla="*/ 1070391 w 5852832"/>
              <a:gd name="connsiteY34" fmla="*/ 1941226 h 1948722"/>
              <a:gd name="connsiteX35" fmla="*/ 995441 w 5852832"/>
              <a:gd name="connsiteY35" fmla="*/ 1933731 h 1948722"/>
              <a:gd name="connsiteX36" fmla="*/ 927985 w 5852832"/>
              <a:gd name="connsiteY36" fmla="*/ 1926236 h 1948722"/>
              <a:gd name="connsiteX37" fmla="*/ 793073 w 5852832"/>
              <a:gd name="connsiteY37" fmla="*/ 1933731 h 1948722"/>
              <a:gd name="connsiteX38" fmla="*/ 680647 w 5852832"/>
              <a:gd name="connsiteY38" fmla="*/ 1933731 h 1948722"/>
              <a:gd name="connsiteX39" fmla="*/ 553231 w 5852832"/>
              <a:gd name="connsiteY39" fmla="*/ 1933731 h 1948722"/>
              <a:gd name="connsiteX40" fmla="*/ 538241 w 5852832"/>
              <a:gd name="connsiteY40" fmla="*/ 1933731 h 1948722"/>
              <a:gd name="connsiteX41" fmla="*/ 418319 w 5852832"/>
              <a:gd name="connsiteY41" fmla="*/ 1941226 h 1948722"/>
              <a:gd name="connsiteX42" fmla="*/ 343369 w 5852832"/>
              <a:gd name="connsiteY42" fmla="*/ 1941226 h 1948722"/>
              <a:gd name="connsiteX43" fmla="*/ 170981 w 5852832"/>
              <a:gd name="connsiteY43" fmla="*/ 1948722 h 1948722"/>
              <a:gd name="connsiteX44" fmla="*/ 0 w 5852832"/>
              <a:gd name="connsiteY44" fmla="*/ 1941227 h 1948722"/>
              <a:gd name="connsiteX45" fmla="*/ 0 w 5852832"/>
              <a:gd name="connsiteY45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218326 w 5852832"/>
              <a:gd name="connsiteY3" fmla="*/ 1941226 h 1948722"/>
              <a:gd name="connsiteX4" fmla="*/ 4120890 w 5852832"/>
              <a:gd name="connsiteY4" fmla="*/ 1941226 h 1948722"/>
              <a:gd name="connsiteX5" fmla="*/ 4030949 w 5852832"/>
              <a:gd name="connsiteY5" fmla="*/ 1941226 h 1948722"/>
              <a:gd name="connsiteX6" fmla="*/ 3933513 w 5852832"/>
              <a:gd name="connsiteY6" fmla="*/ 1933731 h 1948722"/>
              <a:gd name="connsiteX7" fmla="*/ 3836077 w 5852832"/>
              <a:gd name="connsiteY7" fmla="*/ 1941226 h 1948722"/>
              <a:gd name="connsiteX8" fmla="*/ 3723650 w 5852832"/>
              <a:gd name="connsiteY8" fmla="*/ 1941226 h 1948722"/>
              <a:gd name="connsiteX9" fmla="*/ 3618719 w 5852832"/>
              <a:gd name="connsiteY9" fmla="*/ 1941226 h 1948722"/>
              <a:gd name="connsiteX10" fmla="*/ 3483808 w 5852832"/>
              <a:gd name="connsiteY10" fmla="*/ 1941226 h 1948722"/>
              <a:gd name="connsiteX11" fmla="*/ 3363886 w 5852832"/>
              <a:gd name="connsiteY11" fmla="*/ 1941226 h 1948722"/>
              <a:gd name="connsiteX12" fmla="*/ 3273945 w 5852832"/>
              <a:gd name="connsiteY12" fmla="*/ 1941226 h 1948722"/>
              <a:gd name="connsiteX13" fmla="*/ 3206490 w 5852832"/>
              <a:gd name="connsiteY13" fmla="*/ 1933731 h 1948722"/>
              <a:gd name="connsiteX14" fmla="*/ 3086568 w 5852832"/>
              <a:gd name="connsiteY14" fmla="*/ 1926236 h 1948722"/>
              <a:gd name="connsiteX15" fmla="*/ 3011618 w 5852832"/>
              <a:gd name="connsiteY15" fmla="*/ 1933731 h 1948722"/>
              <a:gd name="connsiteX16" fmla="*/ 2891696 w 5852832"/>
              <a:gd name="connsiteY16" fmla="*/ 1933731 h 1948722"/>
              <a:gd name="connsiteX17" fmla="*/ 2801755 w 5852832"/>
              <a:gd name="connsiteY17" fmla="*/ 1933731 h 1948722"/>
              <a:gd name="connsiteX18" fmla="*/ 2674339 w 5852832"/>
              <a:gd name="connsiteY18" fmla="*/ 1933731 h 1948722"/>
              <a:gd name="connsiteX19" fmla="*/ 2569408 w 5852832"/>
              <a:gd name="connsiteY19" fmla="*/ 1941226 h 1948722"/>
              <a:gd name="connsiteX20" fmla="*/ 2479467 w 5852832"/>
              <a:gd name="connsiteY20" fmla="*/ 1941226 h 1948722"/>
              <a:gd name="connsiteX21" fmla="*/ 2382031 w 5852832"/>
              <a:gd name="connsiteY21" fmla="*/ 1926236 h 1948722"/>
              <a:gd name="connsiteX22" fmla="*/ 2284595 w 5852832"/>
              <a:gd name="connsiteY22" fmla="*/ 1933731 h 1948722"/>
              <a:gd name="connsiteX23" fmla="*/ 2157178 w 5852832"/>
              <a:gd name="connsiteY23" fmla="*/ 1926236 h 1948722"/>
              <a:gd name="connsiteX24" fmla="*/ 2082227 w 5852832"/>
              <a:gd name="connsiteY24" fmla="*/ 1926236 h 1948722"/>
              <a:gd name="connsiteX25" fmla="*/ 1977296 w 5852832"/>
              <a:gd name="connsiteY25" fmla="*/ 1926236 h 1948722"/>
              <a:gd name="connsiteX26" fmla="*/ 1917336 w 5852832"/>
              <a:gd name="connsiteY26" fmla="*/ 1933731 h 1948722"/>
              <a:gd name="connsiteX27" fmla="*/ 1827395 w 5852832"/>
              <a:gd name="connsiteY27" fmla="*/ 1926236 h 1948722"/>
              <a:gd name="connsiteX28" fmla="*/ 1737454 w 5852832"/>
              <a:gd name="connsiteY28" fmla="*/ 1933731 h 1948722"/>
              <a:gd name="connsiteX29" fmla="*/ 1662503 w 5852832"/>
              <a:gd name="connsiteY29" fmla="*/ 1926236 h 1948722"/>
              <a:gd name="connsiteX30" fmla="*/ 1572562 w 5852832"/>
              <a:gd name="connsiteY30" fmla="*/ 1933731 h 1948722"/>
              <a:gd name="connsiteX31" fmla="*/ 1490116 w 5852832"/>
              <a:gd name="connsiteY31" fmla="*/ 1926236 h 1948722"/>
              <a:gd name="connsiteX32" fmla="*/ 1407670 w 5852832"/>
              <a:gd name="connsiteY32" fmla="*/ 1926236 h 1948722"/>
              <a:gd name="connsiteX33" fmla="*/ 1272759 w 5852832"/>
              <a:gd name="connsiteY33" fmla="*/ 1926236 h 1948722"/>
              <a:gd name="connsiteX34" fmla="*/ 1190313 w 5852832"/>
              <a:gd name="connsiteY34" fmla="*/ 1933731 h 1948722"/>
              <a:gd name="connsiteX35" fmla="*/ 1070391 w 5852832"/>
              <a:gd name="connsiteY35" fmla="*/ 1941226 h 1948722"/>
              <a:gd name="connsiteX36" fmla="*/ 995441 w 5852832"/>
              <a:gd name="connsiteY36" fmla="*/ 1933731 h 1948722"/>
              <a:gd name="connsiteX37" fmla="*/ 927985 w 5852832"/>
              <a:gd name="connsiteY37" fmla="*/ 1926236 h 1948722"/>
              <a:gd name="connsiteX38" fmla="*/ 793073 w 5852832"/>
              <a:gd name="connsiteY38" fmla="*/ 1933731 h 1948722"/>
              <a:gd name="connsiteX39" fmla="*/ 680647 w 5852832"/>
              <a:gd name="connsiteY39" fmla="*/ 1933731 h 1948722"/>
              <a:gd name="connsiteX40" fmla="*/ 553231 w 5852832"/>
              <a:gd name="connsiteY40" fmla="*/ 1933731 h 1948722"/>
              <a:gd name="connsiteX41" fmla="*/ 538241 w 5852832"/>
              <a:gd name="connsiteY41" fmla="*/ 1933731 h 1948722"/>
              <a:gd name="connsiteX42" fmla="*/ 418319 w 5852832"/>
              <a:gd name="connsiteY42" fmla="*/ 1941226 h 1948722"/>
              <a:gd name="connsiteX43" fmla="*/ 343369 w 5852832"/>
              <a:gd name="connsiteY43" fmla="*/ 1941226 h 1948722"/>
              <a:gd name="connsiteX44" fmla="*/ 170981 w 5852832"/>
              <a:gd name="connsiteY44" fmla="*/ 1948722 h 1948722"/>
              <a:gd name="connsiteX45" fmla="*/ 0 w 5852832"/>
              <a:gd name="connsiteY45" fmla="*/ 1941227 h 1948722"/>
              <a:gd name="connsiteX46" fmla="*/ 0 w 5852832"/>
              <a:gd name="connsiteY46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308267 w 5852832"/>
              <a:gd name="connsiteY3" fmla="*/ 1933731 h 1948722"/>
              <a:gd name="connsiteX4" fmla="*/ 4218326 w 5852832"/>
              <a:gd name="connsiteY4" fmla="*/ 1941226 h 1948722"/>
              <a:gd name="connsiteX5" fmla="*/ 4120890 w 5852832"/>
              <a:gd name="connsiteY5" fmla="*/ 1941226 h 1948722"/>
              <a:gd name="connsiteX6" fmla="*/ 4030949 w 5852832"/>
              <a:gd name="connsiteY6" fmla="*/ 1941226 h 1948722"/>
              <a:gd name="connsiteX7" fmla="*/ 3933513 w 5852832"/>
              <a:gd name="connsiteY7" fmla="*/ 1933731 h 1948722"/>
              <a:gd name="connsiteX8" fmla="*/ 3836077 w 5852832"/>
              <a:gd name="connsiteY8" fmla="*/ 1941226 h 1948722"/>
              <a:gd name="connsiteX9" fmla="*/ 3723650 w 5852832"/>
              <a:gd name="connsiteY9" fmla="*/ 1941226 h 1948722"/>
              <a:gd name="connsiteX10" fmla="*/ 3618719 w 5852832"/>
              <a:gd name="connsiteY10" fmla="*/ 1941226 h 1948722"/>
              <a:gd name="connsiteX11" fmla="*/ 3483808 w 5852832"/>
              <a:gd name="connsiteY11" fmla="*/ 1941226 h 1948722"/>
              <a:gd name="connsiteX12" fmla="*/ 3363886 w 5852832"/>
              <a:gd name="connsiteY12" fmla="*/ 1941226 h 1948722"/>
              <a:gd name="connsiteX13" fmla="*/ 3273945 w 5852832"/>
              <a:gd name="connsiteY13" fmla="*/ 1941226 h 1948722"/>
              <a:gd name="connsiteX14" fmla="*/ 3206490 w 5852832"/>
              <a:gd name="connsiteY14" fmla="*/ 1933731 h 1948722"/>
              <a:gd name="connsiteX15" fmla="*/ 3086568 w 5852832"/>
              <a:gd name="connsiteY15" fmla="*/ 1926236 h 1948722"/>
              <a:gd name="connsiteX16" fmla="*/ 3011618 w 5852832"/>
              <a:gd name="connsiteY16" fmla="*/ 1933731 h 1948722"/>
              <a:gd name="connsiteX17" fmla="*/ 2891696 w 5852832"/>
              <a:gd name="connsiteY17" fmla="*/ 1933731 h 1948722"/>
              <a:gd name="connsiteX18" fmla="*/ 2801755 w 5852832"/>
              <a:gd name="connsiteY18" fmla="*/ 1933731 h 1948722"/>
              <a:gd name="connsiteX19" fmla="*/ 2674339 w 5852832"/>
              <a:gd name="connsiteY19" fmla="*/ 1933731 h 1948722"/>
              <a:gd name="connsiteX20" fmla="*/ 2569408 w 5852832"/>
              <a:gd name="connsiteY20" fmla="*/ 1941226 h 1948722"/>
              <a:gd name="connsiteX21" fmla="*/ 2479467 w 5852832"/>
              <a:gd name="connsiteY21" fmla="*/ 1941226 h 1948722"/>
              <a:gd name="connsiteX22" fmla="*/ 2382031 w 5852832"/>
              <a:gd name="connsiteY22" fmla="*/ 1926236 h 1948722"/>
              <a:gd name="connsiteX23" fmla="*/ 2284595 w 5852832"/>
              <a:gd name="connsiteY23" fmla="*/ 1933731 h 1948722"/>
              <a:gd name="connsiteX24" fmla="*/ 2157178 w 5852832"/>
              <a:gd name="connsiteY24" fmla="*/ 1926236 h 1948722"/>
              <a:gd name="connsiteX25" fmla="*/ 2082227 w 5852832"/>
              <a:gd name="connsiteY25" fmla="*/ 1926236 h 1948722"/>
              <a:gd name="connsiteX26" fmla="*/ 1977296 w 5852832"/>
              <a:gd name="connsiteY26" fmla="*/ 1926236 h 1948722"/>
              <a:gd name="connsiteX27" fmla="*/ 1917336 w 5852832"/>
              <a:gd name="connsiteY27" fmla="*/ 1933731 h 1948722"/>
              <a:gd name="connsiteX28" fmla="*/ 1827395 w 5852832"/>
              <a:gd name="connsiteY28" fmla="*/ 1926236 h 1948722"/>
              <a:gd name="connsiteX29" fmla="*/ 1737454 w 5852832"/>
              <a:gd name="connsiteY29" fmla="*/ 1933731 h 1948722"/>
              <a:gd name="connsiteX30" fmla="*/ 1662503 w 5852832"/>
              <a:gd name="connsiteY30" fmla="*/ 1926236 h 1948722"/>
              <a:gd name="connsiteX31" fmla="*/ 1572562 w 5852832"/>
              <a:gd name="connsiteY31" fmla="*/ 1933731 h 1948722"/>
              <a:gd name="connsiteX32" fmla="*/ 1490116 w 5852832"/>
              <a:gd name="connsiteY32" fmla="*/ 1926236 h 1948722"/>
              <a:gd name="connsiteX33" fmla="*/ 1407670 w 5852832"/>
              <a:gd name="connsiteY33" fmla="*/ 1926236 h 1948722"/>
              <a:gd name="connsiteX34" fmla="*/ 1272759 w 5852832"/>
              <a:gd name="connsiteY34" fmla="*/ 1926236 h 1948722"/>
              <a:gd name="connsiteX35" fmla="*/ 1190313 w 5852832"/>
              <a:gd name="connsiteY35" fmla="*/ 1933731 h 1948722"/>
              <a:gd name="connsiteX36" fmla="*/ 1070391 w 5852832"/>
              <a:gd name="connsiteY36" fmla="*/ 1941226 h 1948722"/>
              <a:gd name="connsiteX37" fmla="*/ 995441 w 5852832"/>
              <a:gd name="connsiteY37" fmla="*/ 1933731 h 1948722"/>
              <a:gd name="connsiteX38" fmla="*/ 927985 w 5852832"/>
              <a:gd name="connsiteY38" fmla="*/ 1926236 h 1948722"/>
              <a:gd name="connsiteX39" fmla="*/ 793073 w 5852832"/>
              <a:gd name="connsiteY39" fmla="*/ 1933731 h 1948722"/>
              <a:gd name="connsiteX40" fmla="*/ 680647 w 5852832"/>
              <a:gd name="connsiteY40" fmla="*/ 1933731 h 1948722"/>
              <a:gd name="connsiteX41" fmla="*/ 553231 w 5852832"/>
              <a:gd name="connsiteY41" fmla="*/ 1933731 h 1948722"/>
              <a:gd name="connsiteX42" fmla="*/ 538241 w 5852832"/>
              <a:gd name="connsiteY42" fmla="*/ 1933731 h 1948722"/>
              <a:gd name="connsiteX43" fmla="*/ 418319 w 5852832"/>
              <a:gd name="connsiteY43" fmla="*/ 1941226 h 1948722"/>
              <a:gd name="connsiteX44" fmla="*/ 343369 w 5852832"/>
              <a:gd name="connsiteY44" fmla="*/ 1941226 h 1948722"/>
              <a:gd name="connsiteX45" fmla="*/ 170981 w 5852832"/>
              <a:gd name="connsiteY45" fmla="*/ 1948722 h 1948722"/>
              <a:gd name="connsiteX46" fmla="*/ 0 w 5852832"/>
              <a:gd name="connsiteY46" fmla="*/ 1941227 h 1948722"/>
              <a:gd name="connsiteX47" fmla="*/ 0 w 5852832"/>
              <a:gd name="connsiteY47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405703 w 5852832"/>
              <a:gd name="connsiteY3" fmla="*/ 1933731 h 1948722"/>
              <a:gd name="connsiteX4" fmla="*/ 4308267 w 5852832"/>
              <a:gd name="connsiteY4" fmla="*/ 1933731 h 1948722"/>
              <a:gd name="connsiteX5" fmla="*/ 4218326 w 5852832"/>
              <a:gd name="connsiteY5" fmla="*/ 1941226 h 1948722"/>
              <a:gd name="connsiteX6" fmla="*/ 4120890 w 5852832"/>
              <a:gd name="connsiteY6" fmla="*/ 1941226 h 1948722"/>
              <a:gd name="connsiteX7" fmla="*/ 4030949 w 5852832"/>
              <a:gd name="connsiteY7" fmla="*/ 1941226 h 1948722"/>
              <a:gd name="connsiteX8" fmla="*/ 3933513 w 5852832"/>
              <a:gd name="connsiteY8" fmla="*/ 1933731 h 1948722"/>
              <a:gd name="connsiteX9" fmla="*/ 3836077 w 5852832"/>
              <a:gd name="connsiteY9" fmla="*/ 1941226 h 1948722"/>
              <a:gd name="connsiteX10" fmla="*/ 3723650 w 5852832"/>
              <a:gd name="connsiteY10" fmla="*/ 1941226 h 1948722"/>
              <a:gd name="connsiteX11" fmla="*/ 3618719 w 5852832"/>
              <a:gd name="connsiteY11" fmla="*/ 1941226 h 1948722"/>
              <a:gd name="connsiteX12" fmla="*/ 3483808 w 5852832"/>
              <a:gd name="connsiteY12" fmla="*/ 1941226 h 1948722"/>
              <a:gd name="connsiteX13" fmla="*/ 3363886 w 5852832"/>
              <a:gd name="connsiteY13" fmla="*/ 1941226 h 1948722"/>
              <a:gd name="connsiteX14" fmla="*/ 3273945 w 5852832"/>
              <a:gd name="connsiteY14" fmla="*/ 1941226 h 1948722"/>
              <a:gd name="connsiteX15" fmla="*/ 3206490 w 5852832"/>
              <a:gd name="connsiteY15" fmla="*/ 1933731 h 1948722"/>
              <a:gd name="connsiteX16" fmla="*/ 3086568 w 5852832"/>
              <a:gd name="connsiteY16" fmla="*/ 1926236 h 1948722"/>
              <a:gd name="connsiteX17" fmla="*/ 3011618 w 5852832"/>
              <a:gd name="connsiteY17" fmla="*/ 1933731 h 1948722"/>
              <a:gd name="connsiteX18" fmla="*/ 2891696 w 5852832"/>
              <a:gd name="connsiteY18" fmla="*/ 1933731 h 1948722"/>
              <a:gd name="connsiteX19" fmla="*/ 2801755 w 5852832"/>
              <a:gd name="connsiteY19" fmla="*/ 1933731 h 1948722"/>
              <a:gd name="connsiteX20" fmla="*/ 2674339 w 5852832"/>
              <a:gd name="connsiteY20" fmla="*/ 1933731 h 1948722"/>
              <a:gd name="connsiteX21" fmla="*/ 2569408 w 5852832"/>
              <a:gd name="connsiteY21" fmla="*/ 1941226 h 1948722"/>
              <a:gd name="connsiteX22" fmla="*/ 2479467 w 5852832"/>
              <a:gd name="connsiteY22" fmla="*/ 1941226 h 1948722"/>
              <a:gd name="connsiteX23" fmla="*/ 2382031 w 5852832"/>
              <a:gd name="connsiteY23" fmla="*/ 1926236 h 1948722"/>
              <a:gd name="connsiteX24" fmla="*/ 2284595 w 5852832"/>
              <a:gd name="connsiteY24" fmla="*/ 1933731 h 1948722"/>
              <a:gd name="connsiteX25" fmla="*/ 2157178 w 5852832"/>
              <a:gd name="connsiteY25" fmla="*/ 1926236 h 1948722"/>
              <a:gd name="connsiteX26" fmla="*/ 2082227 w 5852832"/>
              <a:gd name="connsiteY26" fmla="*/ 1926236 h 1948722"/>
              <a:gd name="connsiteX27" fmla="*/ 1977296 w 5852832"/>
              <a:gd name="connsiteY27" fmla="*/ 1926236 h 1948722"/>
              <a:gd name="connsiteX28" fmla="*/ 1917336 w 5852832"/>
              <a:gd name="connsiteY28" fmla="*/ 1933731 h 1948722"/>
              <a:gd name="connsiteX29" fmla="*/ 1827395 w 5852832"/>
              <a:gd name="connsiteY29" fmla="*/ 1926236 h 1948722"/>
              <a:gd name="connsiteX30" fmla="*/ 1737454 w 5852832"/>
              <a:gd name="connsiteY30" fmla="*/ 1933731 h 1948722"/>
              <a:gd name="connsiteX31" fmla="*/ 1662503 w 5852832"/>
              <a:gd name="connsiteY31" fmla="*/ 1926236 h 1948722"/>
              <a:gd name="connsiteX32" fmla="*/ 1572562 w 5852832"/>
              <a:gd name="connsiteY32" fmla="*/ 1933731 h 1948722"/>
              <a:gd name="connsiteX33" fmla="*/ 1490116 w 5852832"/>
              <a:gd name="connsiteY33" fmla="*/ 1926236 h 1948722"/>
              <a:gd name="connsiteX34" fmla="*/ 1407670 w 5852832"/>
              <a:gd name="connsiteY34" fmla="*/ 1926236 h 1948722"/>
              <a:gd name="connsiteX35" fmla="*/ 1272759 w 5852832"/>
              <a:gd name="connsiteY35" fmla="*/ 1926236 h 1948722"/>
              <a:gd name="connsiteX36" fmla="*/ 1190313 w 5852832"/>
              <a:gd name="connsiteY36" fmla="*/ 1933731 h 1948722"/>
              <a:gd name="connsiteX37" fmla="*/ 1070391 w 5852832"/>
              <a:gd name="connsiteY37" fmla="*/ 1941226 h 1948722"/>
              <a:gd name="connsiteX38" fmla="*/ 995441 w 5852832"/>
              <a:gd name="connsiteY38" fmla="*/ 1933731 h 1948722"/>
              <a:gd name="connsiteX39" fmla="*/ 927985 w 5852832"/>
              <a:gd name="connsiteY39" fmla="*/ 1926236 h 1948722"/>
              <a:gd name="connsiteX40" fmla="*/ 793073 w 5852832"/>
              <a:gd name="connsiteY40" fmla="*/ 1933731 h 1948722"/>
              <a:gd name="connsiteX41" fmla="*/ 680647 w 5852832"/>
              <a:gd name="connsiteY41" fmla="*/ 1933731 h 1948722"/>
              <a:gd name="connsiteX42" fmla="*/ 553231 w 5852832"/>
              <a:gd name="connsiteY42" fmla="*/ 1933731 h 1948722"/>
              <a:gd name="connsiteX43" fmla="*/ 538241 w 5852832"/>
              <a:gd name="connsiteY43" fmla="*/ 1933731 h 1948722"/>
              <a:gd name="connsiteX44" fmla="*/ 418319 w 5852832"/>
              <a:gd name="connsiteY44" fmla="*/ 1941226 h 1948722"/>
              <a:gd name="connsiteX45" fmla="*/ 343369 w 5852832"/>
              <a:gd name="connsiteY45" fmla="*/ 1941226 h 1948722"/>
              <a:gd name="connsiteX46" fmla="*/ 170981 w 5852832"/>
              <a:gd name="connsiteY46" fmla="*/ 1948722 h 1948722"/>
              <a:gd name="connsiteX47" fmla="*/ 0 w 5852832"/>
              <a:gd name="connsiteY47" fmla="*/ 1941227 h 1948722"/>
              <a:gd name="connsiteX48" fmla="*/ 0 w 5852832"/>
              <a:gd name="connsiteY48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465663 w 5852832"/>
              <a:gd name="connsiteY3" fmla="*/ 1933731 h 1948722"/>
              <a:gd name="connsiteX4" fmla="*/ 4405703 w 5852832"/>
              <a:gd name="connsiteY4" fmla="*/ 1933731 h 1948722"/>
              <a:gd name="connsiteX5" fmla="*/ 4308267 w 5852832"/>
              <a:gd name="connsiteY5" fmla="*/ 1933731 h 1948722"/>
              <a:gd name="connsiteX6" fmla="*/ 4218326 w 5852832"/>
              <a:gd name="connsiteY6" fmla="*/ 1941226 h 1948722"/>
              <a:gd name="connsiteX7" fmla="*/ 4120890 w 5852832"/>
              <a:gd name="connsiteY7" fmla="*/ 1941226 h 1948722"/>
              <a:gd name="connsiteX8" fmla="*/ 4030949 w 5852832"/>
              <a:gd name="connsiteY8" fmla="*/ 1941226 h 1948722"/>
              <a:gd name="connsiteX9" fmla="*/ 3933513 w 5852832"/>
              <a:gd name="connsiteY9" fmla="*/ 1933731 h 1948722"/>
              <a:gd name="connsiteX10" fmla="*/ 3836077 w 5852832"/>
              <a:gd name="connsiteY10" fmla="*/ 1941226 h 1948722"/>
              <a:gd name="connsiteX11" fmla="*/ 3723650 w 5852832"/>
              <a:gd name="connsiteY11" fmla="*/ 1941226 h 1948722"/>
              <a:gd name="connsiteX12" fmla="*/ 3618719 w 5852832"/>
              <a:gd name="connsiteY12" fmla="*/ 1941226 h 1948722"/>
              <a:gd name="connsiteX13" fmla="*/ 3483808 w 5852832"/>
              <a:gd name="connsiteY13" fmla="*/ 1941226 h 1948722"/>
              <a:gd name="connsiteX14" fmla="*/ 3363886 w 5852832"/>
              <a:gd name="connsiteY14" fmla="*/ 1941226 h 1948722"/>
              <a:gd name="connsiteX15" fmla="*/ 3273945 w 5852832"/>
              <a:gd name="connsiteY15" fmla="*/ 1941226 h 1948722"/>
              <a:gd name="connsiteX16" fmla="*/ 3206490 w 5852832"/>
              <a:gd name="connsiteY16" fmla="*/ 1933731 h 1948722"/>
              <a:gd name="connsiteX17" fmla="*/ 3086568 w 5852832"/>
              <a:gd name="connsiteY17" fmla="*/ 1926236 h 1948722"/>
              <a:gd name="connsiteX18" fmla="*/ 3011618 w 5852832"/>
              <a:gd name="connsiteY18" fmla="*/ 1933731 h 1948722"/>
              <a:gd name="connsiteX19" fmla="*/ 2891696 w 5852832"/>
              <a:gd name="connsiteY19" fmla="*/ 1933731 h 1948722"/>
              <a:gd name="connsiteX20" fmla="*/ 2801755 w 5852832"/>
              <a:gd name="connsiteY20" fmla="*/ 1933731 h 1948722"/>
              <a:gd name="connsiteX21" fmla="*/ 2674339 w 5852832"/>
              <a:gd name="connsiteY21" fmla="*/ 1933731 h 1948722"/>
              <a:gd name="connsiteX22" fmla="*/ 2569408 w 5852832"/>
              <a:gd name="connsiteY22" fmla="*/ 1941226 h 1948722"/>
              <a:gd name="connsiteX23" fmla="*/ 2479467 w 5852832"/>
              <a:gd name="connsiteY23" fmla="*/ 1941226 h 1948722"/>
              <a:gd name="connsiteX24" fmla="*/ 2382031 w 5852832"/>
              <a:gd name="connsiteY24" fmla="*/ 1926236 h 1948722"/>
              <a:gd name="connsiteX25" fmla="*/ 2284595 w 5852832"/>
              <a:gd name="connsiteY25" fmla="*/ 1933731 h 1948722"/>
              <a:gd name="connsiteX26" fmla="*/ 2157178 w 5852832"/>
              <a:gd name="connsiteY26" fmla="*/ 1926236 h 1948722"/>
              <a:gd name="connsiteX27" fmla="*/ 2082227 w 5852832"/>
              <a:gd name="connsiteY27" fmla="*/ 1926236 h 1948722"/>
              <a:gd name="connsiteX28" fmla="*/ 1977296 w 5852832"/>
              <a:gd name="connsiteY28" fmla="*/ 1926236 h 1948722"/>
              <a:gd name="connsiteX29" fmla="*/ 1917336 w 5852832"/>
              <a:gd name="connsiteY29" fmla="*/ 1933731 h 1948722"/>
              <a:gd name="connsiteX30" fmla="*/ 1827395 w 5852832"/>
              <a:gd name="connsiteY30" fmla="*/ 1926236 h 1948722"/>
              <a:gd name="connsiteX31" fmla="*/ 1737454 w 5852832"/>
              <a:gd name="connsiteY31" fmla="*/ 1933731 h 1948722"/>
              <a:gd name="connsiteX32" fmla="*/ 1662503 w 5852832"/>
              <a:gd name="connsiteY32" fmla="*/ 1926236 h 1948722"/>
              <a:gd name="connsiteX33" fmla="*/ 1572562 w 5852832"/>
              <a:gd name="connsiteY33" fmla="*/ 1933731 h 1948722"/>
              <a:gd name="connsiteX34" fmla="*/ 1490116 w 5852832"/>
              <a:gd name="connsiteY34" fmla="*/ 1926236 h 1948722"/>
              <a:gd name="connsiteX35" fmla="*/ 1407670 w 5852832"/>
              <a:gd name="connsiteY35" fmla="*/ 1926236 h 1948722"/>
              <a:gd name="connsiteX36" fmla="*/ 1272759 w 5852832"/>
              <a:gd name="connsiteY36" fmla="*/ 1926236 h 1948722"/>
              <a:gd name="connsiteX37" fmla="*/ 1190313 w 5852832"/>
              <a:gd name="connsiteY37" fmla="*/ 1933731 h 1948722"/>
              <a:gd name="connsiteX38" fmla="*/ 1070391 w 5852832"/>
              <a:gd name="connsiteY38" fmla="*/ 1941226 h 1948722"/>
              <a:gd name="connsiteX39" fmla="*/ 995441 w 5852832"/>
              <a:gd name="connsiteY39" fmla="*/ 1933731 h 1948722"/>
              <a:gd name="connsiteX40" fmla="*/ 927985 w 5852832"/>
              <a:gd name="connsiteY40" fmla="*/ 1926236 h 1948722"/>
              <a:gd name="connsiteX41" fmla="*/ 793073 w 5852832"/>
              <a:gd name="connsiteY41" fmla="*/ 1933731 h 1948722"/>
              <a:gd name="connsiteX42" fmla="*/ 680647 w 5852832"/>
              <a:gd name="connsiteY42" fmla="*/ 1933731 h 1948722"/>
              <a:gd name="connsiteX43" fmla="*/ 553231 w 5852832"/>
              <a:gd name="connsiteY43" fmla="*/ 1933731 h 1948722"/>
              <a:gd name="connsiteX44" fmla="*/ 538241 w 5852832"/>
              <a:gd name="connsiteY44" fmla="*/ 1933731 h 1948722"/>
              <a:gd name="connsiteX45" fmla="*/ 418319 w 5852832"/>
              <a:gd name="connsiteY45" fmla="*/ 1941226 h 1948722"/>
              <a:gd name="connsiteX46" fmla="*/ 343369 w 5852832"/>
              <a:gd name="connsiteY46" fmla="*/ 1941226 h 1948722"/>
              <a:gd name="connsiteX47" fmla="*/ 170981 w 5852832"/>
              <a:gd name="connsiteY47" fmla="*/ 1948722 h 1948722"/>
              <a:gd name="connsiteX48" fmla="*/ 0 w 5852832"/>
              <a:gd name="connsiteY48" fmla="*/ 1941227 h 1948722"/>
              <a:gd name="connsiteX49" fmla="*/ 0 w 5852832"/>
              <a:gd name="connsiteY49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540614 w 5852832"/>
              <a:gd name="connsiteY3" fmla="*/ 1926236 h 1948722"/>
              <a:gd name="connsiteX4" fmla="*/ 4465663 w 5852832"/>
              <a:gd name="connsiteY4" fmla="*/ 1933731 h 1948722"/>
              <a:gd name="connsiteX5" fmla="*/ 4405703 w 5852832"/>
              <a:gd name="connsiteY5" fmla="*/ 1933731 h 1948722"/>
              <a:gd name="connsiteX6" fmla="*/ 4308267 w 5852832"/>
              <a:gd name="connsiteY6" fmla="*/ 1933731 h 1948722"/>
              <a:gd name="connsiteX7" fmla="*/ 4218326 w 5852832"/>
              <a:gd name="connsiteY7" fmla="*/ 1941226 h 1948722"/>
              <a:gd name="connsiteX8" fmla="*/ 4120890 w 5852832"/>
              <a:gd name="connsiteY8" fmla="*/ 1941226 h 1948722"/>
              <a:gd name="connsiteX9" fmla="*/ 4030949 w 5852832"/>
              <a:gd name="connsiteY9" fmla="*/ 1941226 h 1948722"/>
              <a:gd name="connsiteX10" fmla="*/ 3933513 w 5852832"/>
              <a:gd name="connsiteY10" fmla="*/ 1933731 h 1948722"/>
              <a:gd name="connsiteX11" fmla="*/ 3836077 w 5852832"/>
              <a:gd name="connsiteY11" fmla="*/ 1941226 h 1948722"/>
              <a:gd name="connsiteX12" fmla="*/ 3723650 w 5852832"/>
              <a:gd name="connsiteY12" fmla="*/ 1941226 h 1948722"/>
              <a:gd name="connsiteX13" fmla="*/ 3618719 w 5852832"/>
              <a:gd name="connsiteY13" fmla="*/ 1941226 h 1948722"/>
              <a:gd name="connsiteX14" fmla="*/ 3483808 w 5852832"/>
              <a:gd name="connsiteY14" fmla="*/ 1941226 h 1948722"/>
              <a:gd name="connsiteX15" fmla="*/ 3363886 w 5852832"/>
              <a:gd name="connsiteY15" fmla="*/ 1941226 h 1948722"/>
              <a:gd name="connsiteX16" fmla="*/ 3273945 w 5852832"/>
              <a:gd name="connsiteY16" fmla="*/ 1941226 h 1948722"/>
              <a:gd name="connsiteX17" fmla="*/ 3206490 w 5852832"/>
              <a:gd name="connsiteY17" fmla="*/ 1933731 h 1948722"/>
              <a:gd name="connsiteX18" fmla="*/ 3086568 w 5852832"/>
              <a:gd name="connsiteY18" fmla="*/ 1926236 h 1948722"/>
              <a:gd name="connsiteX19" fmla="*/ 3011618 w 5852832"/>
              <a:gd name="connsiteY19" fmla="*/ 1933731 h 1948722"/>
              <a:gd name="connsiteX20" fmla="*/ 2891696 w 5852832"/>
              <a:gd name="connsiteY20" fmla="*/ 1933731 h 1948722"/>
              <a:gd name="connsiteX21" fmla="*/ 2801755 w 5852832"/>
              <a:gd name="connsiteY21" fmla="*/ 1933731 h 1948722"/>
              <a:gd name="connsiteX22" fmla="*/ 2674339 w 5852832"/>
              <a:gd name="connsiteY22" fmla="*/ 1933731 h 1948722"/>
              <a:gd name="connsiteX23" fmla="*/ 2569408 w 5852832"/>
              <a:gd name="connsiteY23" fmla="*/ 1941226 h 1948722"/>
              <a:gd name="connsiteX24" fmla="*/ 2479467 w 5852832"/>
              <a:gd name="connsiteY24" fmla="*/ 1941226 h 1948722"/>
              <a:gd name="connsiteX25" fmla="*/ 2382031 w 5852832"/>
              <a:gd name="connsiteY25" fmla="*/ 1926236 h 1948722"/>
              <a:gd name="connsiteX26" fmla="*/ 2284595 w 5852832"/>
              <a:gd name="connsiteY26" fmla="*/ 1933731 h 1948722"/>
              <a:gd name="connsiteX27" fmla="*/ 2157178 w 5852832"/>
              <a:gd name="connsiteY27" fmla="*/ 1926236 h 1948722"/>
              <a:gd name="connsiteX28" fmla="*/ 2082227 w 5852832"/>
              <a:gd name="connsiteY28" fmla="*/ 1926236 h 1948722"/>
              <a:gd name="connsiteX29" fmla="*/ 1977296 w 5852832"/>
              <a:gd name="connsiteY29" fmla="*/ 1926236 h 1948722"/>
              <a:gd name="connsiteX30" fmla="*/ 1917336 w 5852832"/>
              <a:gd name="connsiteY30" fmla="*/ 1933731 h 1948722"/>
              <a:gd name="connsiteX31" fmla="*/ 1827395 w 5852832"/>
              <a:gd name="connsiteY31" fmla="*/ 1926236 h 1948722"/>
              <a:gd name="connsiteX32" fmla="*/ 1737454 w 5852832"/>
              <a:gd name="connsiteY32" fmla="*/ 1933731 h 1948722"/>
              <a:gd name="connsiteX33" fmla="*/ 1662503 w 5852832"/>
              <a:gd name="connsiteY33" fmla="*/ 1926236 h 1948722"/>
              <a:gd name="connsiteX34" fmla="*/ 1572562 w 5852832"/>
              <a:gd name="connsiteY34" fmla="*/ 1933731 h 1948722"/>
              <a:gd name="connsiteX35" fmla="*/ 1490116 w 5852832"/>
              <a:gd name="connsiteY35" fmla="*/ 1926236 h 1948722"/>
              <a:gd name="connsiteX36" fmla="*/ 1407670 w 5852832"/>
              <a:gd name="connsiteY36" fmla="*/ 1926236 h 1948722"/>
              <a:gd name="connsiteX37" fmla="*/ 1272759 w 5852832"/>
              <a:gd name="connsiteY37" fmla="*/ 1926236 h 1948722"/>
              <a:gd name="connsiteX38" fmla="*/ 1190313 w 5852832"/>
              <a:gd name="connsiteY38" fmla="*/ 1933731 h 1948722"/>
              <a:gd name="connsiteX39" fmla="*/ 1070391 w 5852832"/>
              <a:gd name="connsiteY39" fmla="*/ 1941226 h 1948722"/>
              <a:gd name="connsiteX40" fmla="*/ 995441 w 5852832"/>
              <a:gd name="connsiteY40" fmla="*/ 1933731 h 1948722"/>
              <a:gd name="connsiteX41" fmla="*/ 927985 w 5852832"/>
              <a:gd name="connsiteY41" fmla="*/ 1926236 h 1948722"/>
              <a:gd name="connsiteX42" fmla="*/ 793073 w 5852832"/>
              <a:gd name="connsiteY42" fmla="*/ 1933731 h 1948722"/>
              <a:gd name="connsiteX43" fmla="*/ 680647 w 5852832"/>
              <a:gd name="connsiteY43" fmla="*/ 1933731 h 1948722"/>
              <a:gd name="connsiteX44" fmla="*/ 553231 w 5852832"/>
              <a:gd name="connsiteY44" fmla="*/ 1933731 h 1948722"/>
              <a:gd name="connsiteX45" fmla="*/ 538241 w 5852832"/>
              <a:gd name="connsiteY45" fmla="*/ 1933731 h 1948722"/>
              <a:gd name="connsiteX46" fmla="*/ 418319 w 5852832"/>
              <a:gd name="connsiteY46" fmla="*/ 1941226 h 1948722"/>
              <a:gd name="connsiteX47" fmla="*/ 343369 w 5852832"/>
              <a:gd name="connsiteY47" fmla="*/ 1941226 h 1948722"/>
              <a:gd name="connsiteX48" fmla="*/ 170981 w 5852832"/>
              <a:gd name="connsiteY48" fmla="*/ 1948722 h 1948722"/>
              <a:gd name="connsiteX49" fmla="*/ 0 w 5852832"/>
              <a:gd name="connsiteY49" fmla="*/ 1941227 h 1948722"/>
              <a:gd name="connsiteX50" fmla="*/ 0 w 5852832"/>
              <a:gd name="connsiteY50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623060 w 5852832"/>
              <a:gd name="connsiteY3" fmla="*/ 1926236 h 1948722"/>
              <a:gd name="connsiteX4" fmla="*/ 4540614 w 5852832"/>
              <a:gd name="connsiteY4" fmla="*/ 1926236 h 1948722"/>
              <a:gd name="connsiteX5" fmla="*/ 4465663 w 5852832"/>
              <a:gd name="connsiteY5" fmla="*/ 1933731 h 1948722"/>
              <a:gd name="connsiteX6" fmla="*/ 4405703 w 5852832"/>
              <a:gd name="connsiteY6" fmla="*/ 1933731 h 1948722"/>
              <a:gd name="connsiteX7" fmla="*/ 4308267 w 5852832"/>
              <a:gd name="connsiteY7" fmla="*/ 1933731 h 1948722"/>
              <a:gd name="connsiteX8" fmla="*/ 4218326 w 5852832"/>
              <a:gd name="connsiteY8" fmla="*/ 1941226 h 1948722"/>
              <a:gd name="connsiteX9" fmla="*/ 4120890 w 5852832"/>
              <a:gd name="connsiteY9" fmla="*/ 1941226 h 1948722"/>
              <a:gd name="connsiteX10" fmla="*/ 4030949 w 5852832"/>
              <a:gd name="connsiteY10" fmla="*/ 1941226 h 1948722"/>
              <a:gd name="connsiteX11" fmla="*/ 3933513 w 5852832"/>
              <a:gd name="connsiteY11" fmla="*/ 1933731 h 1948722"/>
              <a:gd name="connsiteX12" fmla="*/ 3836077 w 5852832"/>
              <a:gd name="connsiteY12" fmla="*/ 1941226 h 1948722"/>
              <a:gd name="connsiteX13" fmla="*/ 3723650 w 5852832"/>
              <a:gd name="connsiteY13" fmla="*/ 1941226 h 1948722"/>
              <a:gd name="connsiteX14" fmla="*/ 3618719 w 5852832"/>
              <a:gd name="connsiteY14" fmla="*/ 1941226 h 1948722"/>
              <a:gd name="connsiteX15" fmla="*/ 3483808 w 5852832"/>
              <a:gd name="connsiteY15" fmla="*/ 1941226 h 1948722"/>
              <a:gd name="connsiteX16" fmla="*/ 3363886 w 5852832"/>
              <a:gd name="connsiteY16" fmla="*/ 1941226 h 1948722"/>
              <a:gd name="connsiteX17" fmla="*/ 3273945 w 5852832"/>
              <a:gd name="connsiteY17" fmla="*/ 1941226 h 1948722"/>
              <a:gd name="connsiteX18" fmla="*/ 3206490 w 5852832"/>
              <a:gd name="connsiteY18" fmla="*/ 1933731 h 1948722"/>
              <a:gd name="connsiteX19" fmla="*/ 3086568 w 5852832"/>
              <a:gd name="connsiteY19" fmla="*/ 1926236 h 1948722"/>
              <a:gd name="connsiteX20" fmla="*/ 3011618 w 5852832"/>
              <a:gd name="connsiteY20" fmla="*/ 1933731 h 1948722"/>
              <a:gd name="connsiteX21" fmla="*/ 2891696 w 5852832"/>
              <a:gd name="connsiteY21" fmla="*/ 1933731 h 1948722"/>
              <a:gd name="connsiteX22" fmla="*/ 2801755 w 5852832"/>
              <a:gd name="connsiteY22" fmla="*/ 1933731 h 1948722"/>
              <a:gd name="connsiteX23" fmla="*/ 2674339 w 5852832"/>
              <a:gd name="connsiteY23" fmla="*/ 1933731 h 1948722"/>
              <a:gd name="connsiteX24" fmla="*/ 2569408 w 5852832"/>
              <a:gd name="connsiteY24" fmla="*/ 1941226 h 1948722"/>
              <a:gd name="connsiteX25" fmla="*/ 2479467 w 5852832"/>
              <a:gd name="connsiteY25" fmla="*/ 1941226 h 1948722"/>
              <a:gd name="connsiteX26" fmla="*/ 2382031 w 5852832"/>
              <a:gd name="connsiteY26" fmla="*/ 1926236 h 1948722"/>
              <a:gd name="connsiteX27" fmla="*/ 2284595 w 5852832"/>
              <a:gd name="connsiteY27" fmla="*/ 1933731 h 1948722"/>
              <a:gd name="connsiteX28" fmla="*/ 2157178 w 5852832"/>
              <a:gd name="connsiteY28" fmla="*/ 1926236 h 1948722"/>
              <a:gd name="connsiteX29" fmla="*/ 2082227 w 5852832"/>
              <a:gd name="connsiteY29" fmla="*/ 1926236 h 1948722"/>
              <a:gd name="connsiteX30" fmla="*/ 1977296 w 5852832"/>
              <a:gd name="connsiteY30" fmla="*/ 1926236 h 1948722"/>
              <a:gd name="connsiteX31" fmla="*/ 1917336 w 5852832"/>
              <a:gd name="connsiteY31" fmla="*/ 1933731 h 1948722"/>
              <a:gd name="connsiteX32" fmla="*/ 1827395 w 5852832"/>
              <a:gd name="connsiteY32" fmla="*/ 1926236 h 1948722"/>
              <a:gd name="connsiteX33" fmla="*/ 1737454 w 5852832"/>
              <a:gd name="connsiteY33" fmla="*/ 1933731 h 1948722"/>
              <a:gd name="connsiteX34" fmla="*/ 1662503 w 5852832"/>
              <a:gd name="connsiteY34" fmla="*/ 1926236 h 1948722"/>
              <a:gd name="connsiteX35" fmla="*/ 1572562 w 5852832"/>
              <a:gd name="connsiteY35" fmla="*/ 1933731 h 1948722"/>
              <a:gd name="connsiteX36" fmla="*/ 1490116 w 5852832"/>
              <a:gd name="connsiteY36" fmla="*/ 1926236 h 1948722"/>
              <a:gd name="connsiteX37" fmla="*/ 1407670 w 5852832"/>
              <a:gd name="connsiteY37" fmla="*/ 1926236 h 1948722"/>
              <a:gd name="connsiteX38" fmla="*/ 1272759 w 5852832"/>
              <a:gd name="connsiteY38" fmla="*/ 1926236 h 1948722"/>
              <a:gd name="connsiteX39" fmla="*/ 1190313 w 5852832"/>
              <a:gd name="connsiteY39" fmla="*/ 1933731 h 1948722"/>
              <a:gd name="connsiteX40" fmla="*/ 1070391 w 5852832"/>
              <a:gd name="connsiteY40" fmla="*/ 1941226 h 1948722"/>
              <a:gd name="connsiteX41" fmla="*/ 995441 w 5852832"/>
              <a:gd name="connsiteY41" fmla="*/ 1933731 h 1948722"/>
              <a:gd name="connsiteX42" fmla="*/ 927985 w 5852832"/>
              <a:gd name="connsiteY42" fmla="*/ 1926236 h 1948722"/>
              <a:gd name="connsiteX43" fmla="*/ 793073 w 5852832"/>
              <a:gd name="connsiteY43" fmla="*/ 1933731 h 1948722"/>
              <a:gd name="connsiteX44" fmla="*/ 680647 w 5852832"/>
              <a:gd name="connsiteY44" fmla="*/ 1933731 h 1948722"/>
              <a:gd name="connsiteX45" fmla="*/ 553231 w 5852832"/>
              <a:gd name="connsiteY45" fmla="*/ 1933731 h 1948722"/>
              <a:gd name="connsiteX46" fmla="*/ 538241 w 5852832"/>
              <a:gd name="connsiteY46" fmla="*/ 1933731 h 1948722"/>
              <a:gd name="connsiteX47" fmla="*/ 418319 w 5852832"/>
              <a:gd name="connsiteY47" fmla="*/ 1941226 h 1948722"/>
              <a:gd name="connsiteX48" fmla="*/ 343369 w 5852832"/>
              <a:gd name="connsiteY48" fmla="*/ 1941226 h 1948722"/>
              <a:gd name="connsiteX49" fmla="*/ 170981 w 5852832"/>
              <a:gd name="connsiteY49" fmla="*/ 1948722 h 1948722"/>
              <a:gd name="connsiteX50" fmla="*/ 0 w 5852832"/>
              <a:gd name="connsiteY50" fmla="*/ 1941227 h 1948722"/>
              <a:gd name="connsiteX51" fmla="*/ 0 w 5852832"/>
              <a:gd name="connsiteY51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698011 w 5852832"/>
              <a:gd name="connsiteY3" fmla="*/ 1918740 h 1948722"/>
              <a:gd name="connsiteX4" fmla="*/ 4623060 w 5852832"/>
              <a:gd name="connsiteY4" fmla="*/ 1926236 h 1948722"/>
              <a:gd name="connsiteX5" fmla="*/ 4540614 w 5852832"/>
              <a:gd name="connsiteY5" fmla="*/ 1926236 h 1948722"/>
              <a:gd name="connsiteX6" fmla="*/ 4465663 w 5852832"/>
              <a:gd name="connsiteY6" fmla="*/ 1933731 h 1948722"/>
              <a:gd name="connsiteX7" fmla="*/ 4405703 w 5852832"/>
              <a:gd name="connsiteY7" fmla="*/ 1933731 h 1948722"/>
              <a:gd name="connsiteX8" fmla="*/ 4308267 w 5852832"/>
              <a:gd name="connsiteY8" fmla="*/ 1933731 h 1948722"/>
              <a:gd name="connsiteX9" fmla="*/ 4218326 w 5852832"/>
              <a:gd name="connsiteY9" fmla="*/ 1941226 h 1948722"/>
              <a:gd name="connsiteX10" fmla="*/ 4120890 w 5852832"/>
              <a:gd name="connsiteY10" fmla="*/ 1941226 h 1948722"/>
              <a:gd name="connsiteX11" fmla="*/ 4030949 w 5852832"/>
              <a:gd name="connsiteY11" fmla="*/ 1941226 h 1948722"/>
              <a:gd name="connsiteX12" fmla="*/ 3933513 w 5852832"/>
              <a:gd name="connsiteY12" fmla="*/ 1933731 h 1948722"/>
              <a:gd name="connsiteX13" fmla="*/ 3836077 w 5852832"/>
              <a:gd name="connsiteY13" fmla="*/ 1941226 h 1948722"/>
              <a:gd name="connsiteX14" fmla="*/ 3723650 w 5852832"/>
              <a:gd name="connsiteY14" fmla="*/ 1941226 h 1948722"/>
              <a:gd name="connsiteX15" fmla="*/ 3618719 w 5852832"/>
              <a:gd name="connsiteY15" fmla="*/ 1941226 h 1948722"/>
              <a:gd name="connsiteX16" fmla="*/ 3483808 w 5852832"/>
              <a:gd name="connsiteY16" fmla="*/ 1941226 h 1948722"/>
              <a:gd name="connsiteX17" fmla="*/ 3363886 w 5852832"/>
              <a:gd name="connsiteY17" fmla="*/ 1941226 h 1948722"/>
              <a:gd name="connsiteX18" fmla="*/ 3273945 w 5852832"/>
              <a:gd name="connsiteY18" fmla="*/ 1941226 h 1948722"/>
              <a:gd name="connsiteX19" fmla="*/ 3206490 w 5852832"/>
              <a:gd name="connsiteY19" fmla="*/ 1933731 h 1948722"/>
              <a:gd name="connsiteX20" fmla="*/ 3086568 w 5852832"/>
              <a:gd name="connsiteY20" fmla="*/ 1926236 h 1948722"/>
              <a:gd name="connsiteX21" fmla="*/ 3011618 w 5852832"/>
              <a:gd name="connsiteY21" fmla="*/ 1933731 h 1948722"/>
              <a:gd name="connsiteX22" fmla="*/ 2891696 w 5852832"/>
              <a:gd name="connsiteY22" fmla="*/ 1933731 h 1948722"/>
              <a:gd name="connsiteX23" fmla="*/ 2801755 w 5852832"/>
              <a:gd name="connsiteY23" fmla="*/ 1933731 h 1948722"/>
              <a:gd name="connsiteX24" fmla="*/ 2674339 w 5852832"/>
              <a:gd name="connsiteY24" fmla="*/ 1933731 h 1948722"/>
              <a:gd name="connsiteX25" fmla="*/ 2569408 w 5852832"/>
              <a:gd name="connsiteY25" fmla="*/ 1941226 h 1948722"/>
              <a:gd name="connsiteX26" fmla="*/ 2479467 w 5852832"/>
              <a:gd name="connsiteY26" fmla="*/ 1941226 h 1948722"/>
              <a:gd name="connsiteX27" fmla="*/ 2382031 w 5852832"/>
              <a:gd name="connsiteY27" fmla="*/ 1926236 h 1948722"/>
              <a:gd name="connsiteX28" fmla="*/ 2284595 w 5852832"/>
              <a:gd name="connsiteY28" fmla="*/ 1933731 h 1948722"/>
              <a:gd name="connsiteX29" fmla="*/ 2157178 w 5852832"/>
              <a:gd name="connsiteY29" fmla="*/ 1926236 h 1948722"/>
              <a:gd name="connsiteX30" fmla="*/ 2082227 w 5852832"/>
              <a:gd name="connsiteY30" fmla="*/ 1926236 h 1948722"/>
              <a:gd name="connsiteX31" fmla="*/ 1977296 w 5852832"/>
              <a:gd name="connsiteY31" fmla="*/ 1926236 h 1948722"/>
              <a:gd name="connsiteX32" fmla="*/ 1917336 w 5852832"/>
              <a:gd name="connsiteY32" fmla="*/ 1933731 h 1948722"/>
              <a:gd name="connsiteX33" fmla="*/ 1827395 w 5852832"/>
              <a:gd name="connsiteY33" fmla="*/ 1926236 h 1948722"/>
              <a:gd name="connsiteX34" fmla="*/ 1737454 w 5852832"/>
              <a:gd name="connsiteY34" fmla="*/ 1933731 h 1948722"/>
              <a:gd name="connsiteX35" fmla="*/ 1662503 w 5852832"/>
              <a:gd name="connsiteY35" fmla="*/ 1926236 h 1948722"/>
              <a:gd name="connsiteX36" fmla="*/ 1572562 w 5852832"/>
              <a:gd name="connsiteY36" fmla="*/ 1933731 h 1948722"/>
              <a:gd name="connsiteX37" fmla="*/ 1490116 w 5852832"/>
              <a:gd name="connsiteY37" fmla="*/ 1926236 h 1948722"/>
              <a:gd name="connsiteX38" fmla="*/ 1407670 w 5852832"/>
              <a:gd name="connsiteY38" fmla="*/ 1926236 h 1948722"/>
              <a:gd name="connsiteX39" fmla="*/ 1272759 w 5852832"/>
              <a:gd name="connsiteY39" fmla="*/ 1926236 h 1948722"/>
              <a:gd name="connsiteX40" fmla="*/ 1190313 w 5852832"/>
              <a:gd name="connsiteY40" fmla="*/ 1933731 h 1948722"/>
              <a:gd name="connsiteX41" fmla="*/ 1070391 w 5852832"/>
              <a:gd name="connsiteY41" fmla="*/ 1941226 h 1948722"/>
              <a:gd name="connsiteX42" fmla="*/ 995441 w 5852832"/>
              <a:gd name="connsiteY42" fmla="*/ 1933731 h 1948722"/>
              <a:gd name="connsiteX43" fmla="*/ 927985 w 5852832"/>
              <a:gd name="connsiteY43" fmla="*/ 1926236 h 1948722"/>
              <a:gd name="connsiteX44" fmla="*/ 793073 w 5852832"/>
              <a:gd name="connsiteY44" fmla="*/ 1933731 h 1948722"/>
              <a:gd name="connsiteX45" fmla="*/ 680647 w 5852832"/>
              <a:gd name="connsiteY45" fmla="*/ 1933731 h 1948722"/>
              <a:gd name="connsiteX46" fmla="*/ 553231 w 5852832"/>
              <a:gd name="connsiteY46" fmla="*/ 1933731 h 1948722"/>
              <a:gd name="connsiteX47" fmla="*/ 538241 w 5852832"/>
              <a:gd name="connsiteY47" fmla="*/ 1933731 h 1948722"/>
              <a:gd name="connsiteX48" fmla="*/ 418319 w 5852832"/>
              <a:gd name="connsiteY48" fmla="*/ 1941226 h 1948722"/>
              <a:gd name="connsiteX49" fmla="*/ 343369 w 5852832"/>
              <a:gd name="connsiteY49" fmla="*/ 1941226 h 1948722"/>
              <a:gd name="connsiteX50" fmla="*/ 170981 w 5852832"/>
              <a:gd name="connsiteY50" fmla="*/ 1948722 h 1948722"/>
              <a:gd name="connsiteX51" fmla="*/ 0 w 5852832"/>
              <a:gd name="connsiteY51" fmla="*/ 1941227 h 1948722"/>
              <a:gd name="connsiteX52" fmla="*/ 0 w 5852832"/>
              <a:gd name="connsiteY52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780457 w 5852832"/>
              <a:gd name="connsiteY3" fmla="*/ 1918740 h 1948722"/>
              <a:gd name="connsiteX4" fmla="*/ 4698011 w 5852832"/>
              <a:gd name="connsiteY4" fmla="*/ 1918740 h 1948722"/>
              <a:gd name="connsiteX5" fmla="*/ 4623060 w 5852832"/>
              <a:gd name="connsiteY5" fmla="*/ 1926236 h 1948722"/>
              <a:gd name="connsiteX6" fmla="*/ 4540614 w 5852832"/>
              <a:gd name="connsiteY6" fmla="*/ 1926236 h 1948722"/>
              <a:gd name="connsiteX7" fmla="*/ 4465663 w 5852832"/>
              <a:gd name="connsiteY7" fmla="*/ 1933731 h 1948722"/>
              <a:gd name="connsiteX8" fmla="*/ 4405703 w 5852832"/>
              <a:gd name="connsiteY8" fmla="*/ 1933731 h 1948722"/>
              <a:gd name="connsiteX9" fmla="*/ 4308267 w 5852832"/>
              <a:gd name="connsiteY9" fmla="*/ 1933731 h 1948722"/>
              <a:gd name="connsiteX10" fmla="*/ 4218326 w 5852832"/>
              <a:gd name="connsiteY10" fmla="*/ 1941226 h 1948722"/>
              <a:gd name="connsiteX11" fmla="*/ 4120890 w 5852832"/>
              <a:gd name="connsiteY11" fmla="*/ 1941226 h 1948722"/>
              <a:gd name="connsiteX12" fmla="*/ 4030949 w 5852832"/>
              <a:gd name="connsiteY12" fmla="*/ 1941226 h 1948722"/>
              <a:gd name="connsiteX13" fmla="*/ 3933513 w 5852832"/>
              <a:gd name="connsiteY13" fmla="*/ 1933731 h 1948722"/>
              <a:gd name="connsiteX14" fmla="*/ 3836077 w 5852832"/>
              <a:gd name="connsiteY14" fmla="*/ 1941226 h 1948722"/>
              <a:gd name="connsiteX15" fmla="*/ 3723650 w 5852832"/>
              <a:gd name="connsiteY15" fmla="*/ 1941226 h 1948722"/>
              <a:gd name="connsiteX16" fmla="*/ 3618719 w 5852832"/>
              <a:gd name="connsiteY16" fmla="*/ 1941226 h 1948722"/>
              <a:gd name="connsiteX17" fmla="*/ 3483808 w 5852832"/>
              <a:gd name="connsiteY17" fmla="*/ 1941226 h 1948722"/>
              <a:gd name="connsiteX18" fmla="*/ 3363886 w 5852832"/>
              <a:gd name="connsiteY18" fmla="*/ 1941226 h 1948722"/>
              <a:gd name="connsiteX19" fmla="*/ 3273945 w 5852832"/>
              <a:gd name="connsiteY19" fmla="*/ 1941226 h 1948722"/>
              <a:gd name="connsiteX20" fmla="*/ 3206490 w 5852832"/>
              <a:gd name="connsiteY20" fmla="*/ 1933731 h 1948722"/>
              <a:gd name="connsiteX21" fmla="*/ 3086568 w 5852832"/>
              <a:gd name="connsiteY21" fmla="*/ 1926236 h 1948722"/>
              <a:gd name="connsiteX22" fmla="*/ 3011618 w 5852832"/>
              <a:gd name="connsiteY22" fmla="*/ 1933731 h 1948722"/>
              <a:gd name="connsiteX23" fmla="*/ 2891696 w 5852832"/>
              <a:gd name="connsiteY23" fmla="*/ 1933731 h 1948722"/>
              <a:gd name="connsiteX24" fmla="*/ 2801755 w 5852832"/>
              <a:gd name="connsiteY24" fmla="*/ 1933731 h 1948722"/>
              <a:gd name="connsiteX25" fmla="*/ 2674339 w 5852832"/>
              <a:gd name="connsiteY25" fmla="*/ 1933731 h 1948722"/>
              <a:gd name="connsiteX26" fmla="*/ 2569408 w 5852832"/>
              <a:gd name="connsiteY26" fmla="*/ 1941226 h 1948722"/>
              <a:gd name="connsiteX27" fmla="*/ 2479467 w 5852832"/>
              <a:gd name="connsiteY27" fmla="*/ 1941226 h 1948722"/>
              <a:gd name="connsiteX28" fmla="*/ 2382031 w 5852832"/>
              <a:gd name="connsiteY28" fmla="*/ 1926236 h 1948722"/>
              <a:gd name="connsiteX29" fmla="*/ 2284595 w 5852832"/>
              <a:gd name="connsiteY29" fmla="*/ 1933731 h 1948722"/>
              <a:gd name="connsiteX30" fmla="*/ 2157178 w 5852832"/>
              <a:gd name="connsiteY30" fmla="*/ 1926236 h 1948722"/>
              <a:gd name="connsiteX31" fmla="*/ 2082227 w 5852832"/>
              <a:gd name="connsiteY31" fmla="*/ 1926236 h 1948722"/>
              <a:gd name="connsiteX32" fmla="*/ 1977296 w 5852832"/>
              <a:gd name="connsiteY32" fmla="*/ 1926236 h 1948722"/>
              <a:gd name="connsiteX33" fmla="*/ 1917336 w 5852832"/>
              <a:gd name="connsiteY33" fmla="*/ 1933731 h 1948722"/>
              <a:gd name="connsiteX34" fmla="*/ 1827395 w 5852832"/>
              <a:gd name="connsiteY34" fmla="*/ 1926236 h 1948722"/>
              <a:gd name="connsiteX35" fmla="*/ 1737454 w 5852832"/>
              <a:gd name="connsiteY35" fmla="*/ 1933731 h 1948722"/>
              <a:gd name="connsiteX36" fmla="*/ 1662503 w 5852832"/>
              <a:gd name="connsiteY36" fmla="*/ 1926236 h 1948722"/>
              <a:gd name="connsiteX37" fmla="*/ 1572562 w 5852832"/>
              <a:gd name="connsiteY37" fmla="*/ 1933731 h 1948722"/>
              <a:gd name="connsiteX38" fmla="*/ 1490116 w 5852832"/>
              <a:gd name="connsiteY38" fmla="*/ 1926236 h 1948722"/>
              <a:gd name="connsiteX39" fmla="*/ 1407670 w 5852832"/>
              <a:gd name="connsiteY39" fmla="*/ 1926236 h 1948722"/>
              <a:gd name="connsiteX40" fmla="*/ 1272759 w 5852832"/>
              <a:gd name="connsiteY40" fmla="*/ 1926236 h 1948722"/>
              <a:gd name="connsiteX41" fmla="*/ 1190313 w 5852832"/>
              <a:gd name="connsiteY41" fmla="*/ 1933731 h 1948722"/>
              <a:gd name="connsiteX42" fmla="*/ 1070391 w 5852832"/>
              <a:gd name="connsiteY42" fmla="*/ 1941226 h 1948722"/>
              <a:gd name="connsiteX43" fmla="*/ 995441 w 5852832"/>
              <a:gd name="connsiteY43" fmla="*/ 1933731 h 1948722"/>
              <a:gd name="connsiteX44" fmla="*/ 927985 w 5852832"/>
              <a:gd name="connsiteY44" fmla="*/ 1926236 h 1948722"/>
              <a:gd name="connsiteX45" fmla="*/ 793073 w 5852832"/>
              <a:gd name="connsiteY45" fmla="*/ 1933731 h 1948722"/>
              <a:gd name="connsiteX46" fmla="*/ 680647 w 5852832"/>
              <a:gd name="connsiteY46" fmla="*/ 1933731 h 1948722"/>
              <a:gd name="connsiteX47" fmla="*/ 553231 w 5852832"/>
              <a:gd name="connsiteY47" fmla="*/ 1933731 h 1948722"/>
              <a:gd name="connsiteX48" fmla="*/ 538241 w 5852832"/>
              <a:gd name="connsiteY48" fmla="*/ 1933731 h 1948722"/>
              <a:gd name="connsiteX49" fmla="*/ 418319 w 5852832"/>
              <a:gd name="connsiteY49" fmla="*/ 1941226 h 1948722"/>
              <a:gd name="connsiteX50" fmla="*/ 343369 w 5852832"/>
              <a:gd name="connsiteY50" fmla="*/ 1941226 h 1948722"/>
              <a:gd name="connsiteX51" fmla="*/ 170981 w 5852832"/>
              <a:gd name="connsiteY51" fmla="*/ 1948722 h 1948722"/>
              <a:gd name="connsiteX52" fmla="*/ 0 w 5852832"/>
              <a:gd name="connsiteY52" fmla="*/ 1941227 h 1948722"/>
              <a:gd name="connsiteX53" fmla="*/ 0 w 5852832"/>
              <a:gd name="connsiteY53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862903 w 5852832"/>
              <a:gd name="connsiteY3" fmla="*/ 1911245 h 1948722"/>
              <a:gd name="connsiteX4" fmla="*/ 4780457 w 5852832"/>
              <a:gd name="connsiteY4" fmla="*/ 1918740 h 1948722"/>
              <a:gd name="connsiteX5" fmla="*/ 4698011 w 5852832"/>
              <a:gd name="connsiteY5" fmla="*/ 1918740 h 1948722"/>
              <a:gd name="connsiteX6" fmla="*/ 4623060 w 5852832"/>
              <a:gd name="connsiteY6" fmla="*/ 1926236 h 1948722"/>
              <a:gd name="connsiteX7" fmla="*/ 4540614 w 5852832"/>
              <a:gd name="connsiteY7" fmla="*/ 1926236 h 1948722"/>
              <a:gd name="connsiteX8" fmla="*/ 4465663 w 5852832"/>
              <a:gd name="connsiteY8" fmla="*/ 1933731 h 1948722"/>
              <a:gd name="connsiteX9" fmla="*/ 4405703 w 5852832"/>
              <a:gd name="connsiteY9" fmla="*/ 1933731 h 1948722"/>
              <a:gd name="connsiteX10" fmla="*/ 4308267 w 5852832"/>
              <a:gd name="connsiteY10" fmla="*/ 1933731 h 1948722"/>
              <a:gd name="connsiteX11" fmla="*/ 4218326 w 5852832"/>
              <a:gd name="connsiteY11" fmla="*/ 1941226 h 1948722"/>
              <a:gd name="connsiteX12" fmla="*/ 4120890 w 5852832"/>
              <a:gd name="connsiteY12" fmla="*/ 1941226 h 1948722"/>
              <a:gd name="connsiteX13" fmla="*/ 4030949 w 5852832"/>
              <a:gd name="connsiteY13" fmla="*/ 1941226 h 1948722"/>
              <a:gd name="connsiteX14" fmla="*/ 3933513 w 5852832"/>
              <a:gd name="connsiteY14" fmla="*/ 1933731 h 1948722"/>
              <a:gd name="connsiteX15" fmla="*/ 3836077 w 5852832"/>
              <a:gd name="connsiteY15" fmla="*/ 1941226 h 1948722"/>
              <a:gd name="connsiteX16" fmla="*/ 3723650 w 5852832"/>
              <a:gd name="connsiteY16" fmla="*/ 1941226 h 1948722"/>
              <a:gd name="connsiteX17" fmla="*/ 3618719 w 5852832"/>
              <a:gd name="connsiteY17" fmla="*/ 1941226 h 1948722"/>
              <a:gd name="connsiteX18" fmla="*/ 3483808 w 5852832"/>
              <a:gd name="connsiteY18" fmla="*/ 1941226 h 1948722"/>
              <a:gd name="connsiteX19" fmla="*/ 3363886 w 5852832"/>
              <a:gd name="connsiteY19" fmla="*/ 1941226 h 1948722"/>
              <a:gd name="connsiteX20" fmla="*/ 3273945 w 5852832"/>
              <a:gd name="connsiteY20" fmla="*/ 1941226 h 1948722"/>
              <a:gd name="connsiteX21" fmla="*/ 3206490 w 5852832"/>
              <a:gd name="connsiteY21" fmla="*/ 1933731 h 1948722"/>
              <a:gd name="connsiteX22" fmla="*/ 3086568 w 5852832"/>
              <a:gd name="connsiteY22" fmla="*/ 1926236 h 1948722"/>
              <a:gd name="connsiteX23" fmla="*/ 3011618 w 5852832"/>
              <a:gd name="connsiteY23" fmla="*/ 1933731 h 1948722"/>
              <a:gd name="connsiteX24" fmla="*/ 2891696 w 5852832"/>
              <a:gd name="connsiteY24" fmla="*/ 1933731 h 1948722"/>
              <a:gd name="connsiteX25" fmla="*/ 2801755 w 5852832"/>
              <a:gd name="connsiteY25" fmla="*/ 1933731 h 1948722"/>
              <a:gd name="connsiteX26" fmla="*/ 2674339 w 5852832"/>
              <a:gd name="connsiteY26" fmla="*/ 1933731 h 1948722"/>
              <a:gd name="connsiteX27" fmla="*/ 2569408 w 5852832"/>
              <a:gd name="connsiteY27" fmla="*/ 1941226 h 1948722"/>
              <a:gd name="connsiteX28" fmla="*/ 2479467 w 5852832"/>
              <a:gd name="connsiteY28" fmla="*/ 1941226 h 1948722"/>
              <a:gd name="connsiteX29" fmla="*/ 2382031 w 5852832"/>
              <a:gd name="connsiteY29" fmla="*/ 1926236 h 1948722"/>
              <a:gd name="connsiteX30" fmla="*/ 2284595 w 5852832"/>
              <a:gd name="connsiteY30" fmla="*/ 1933731 h 1948722"/>
              <a:gd name="connsiteX31" fmla="*/ 2157178 w 5852832"/>
              <a:gd name="connsiteY31" fmla="*/ 1926236 h 1948722"/>
              <a:gd name="connsiteX32" fmla="*/ 2082227 w 5852832"/>
              <a:gd name="connsiteY32" fmla="*/ 1926236 h 1948722"/>
              <a:gd name="connsiteX33" fmla="*/ 1977296 w 5852832"/>
              <a:gd name="connsiteY33" fmla="*/ 1926236 h 1948722"/>
              <a:gd name="connsiteX34" fmla="*/ 1917336 w 5852832"/>
              <a:gd name="connsiteY34" fmla="*/ 1933731 h 1948722"/>
              <a:gd name="connsiteX35" fmla="*/ 1827395 w 5852832"/>
              <a:gd name="connsiteY35" fmla="*/ 1926236 h 1948722"/>
              <a:gd name="connsiteX36" fmla="*/ 1737454 w 5852832"/>
              <a:gd name="connsiteY36" fmla="*/ 1933731 h 1948722"/>
              <a:gd name="connsiteX37" fmla="*/ 1662503 w 5852832"/>
              <a:gd name="connsiteY37" fmla="*/ 1926236 h 1948722"/>
              <a:gd name="connsiteX38" fmla="*/ 1572562 w 5852832"/>
              <a:gd name="connsiteY38" fmla="*/ 1933731 h 1948722"/>
              <a:gd name="connsiteX39" fmla="*/ 1490116 w 5852832"/>
              <a:gd name="connsiteY39" fmla="*/ 1926236 h 1948722"/>
              <a:gd name="connsiteX40" fmla="*/ 1407670 w 5852832"/>
              <a:gd name="connsiteY40" fmla="*/ 1926236 h 1948722"/>
              <a:gd name="connsiteX41" fmla="*/ 1272759 w 5852832"/>
              <a:gd name="connsiteY41" fmla="*/ 1926236 h 1948722"/>
              <a:gd name="connsiteX42" fmla="*/ 1190313 w 5852832"/>
              <a:gd name="connsiteY42" fmla="*/ 1933731 h 1948722"/>
              <a:gd name="connsiteX43" fmla="*/ 1070391 w 5852832"/>
              <a:gd name="connsiteY43" fmla="*/ 1941226 h 1948722"/>
              <a:gd name="connsiteX44" fmla="*/ 995441 w 5852832"/>
              <a:gd name="connsiteY44" fmla="*/ 1933731 h 1948722"/>
              <a:gd name="connsiteX45" fmla="*/ 927985 w 5852832"/>
              <a:gd name="connsiteY45" fmla="*/ 1926236 h 1948722"/>
              <a:gd name="connsiteX46" fmla="*/ 793073 w 5852832"/>
              <a:gd name="connsiteY46" fmla="*/ 1933731 h 1948722"/>
              <a:gd name="connsiteX47" fmla="*/ 680647 w 5852832"/>
              <a:gd name="connsiteY47" fmla="*/ 1933731 h 1948722"/>
              <a:gd name="connsiteX48" fmla="*/ 553231 w 5852832"/>
              <a:gd name="connsiteY48" fmla="*/ 1933731 h 1948722"/>
              <a:gd name="connsiteX49" fmla="*/ 538241 w 5852832"/>
              <a:gd name="connsiteY49" fmla="*/ 1933731 h 1948722"/>
              <a:gd name="connsiteX50" fmla="*/ 418319 w 5852832"/>
              <a:gd name="connsiteY50" fmla="*/ 1941226 h 1948722"/>
              <a:gd name="connsiteX51" fmla="*/ 343369 w 5852832"/>
              <a:gd name="connsiteY51" fmla="*/ 1941226 h 1948722"/>
              <a:gd name="connsiteX52" fmla="*/ 170981 w 5852832"/>
              <a:gd name="connsiteY52" fmla="*/ 1948722 h 1948722"/>
              <a:gd name="connsiteX53" fmla="*/ 0 w 5852832"/>
              <a:gd name="connsiteY53" fmla="*/ 1941227 h 1948722"/>
              <a:gd name="connsiteX54" fmla="*/ 0 w 5852832"/>
              <a:gd name="connsiteY54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4930359 w 5852832"/>
              <a:gd name="connsiteY3" fmla="*/ 1926236 h 1948722"/>
              <a:gd name="connsiteX4" fmla="*/ 4862903 w 5852832"/>
              <a:gd name="connsiteY4" fmla="*/ 1911245 h 1948722"/>
              <a:gd name="connsiteX5" fmla="*/ 4780457 w 5852832"/>
              <a:gd name="connsiteY5" fmla="*/ 1918740 h 1948722"/>
              <a:gd name="connsiteX6" fmla="*/ 4698011 w 5852832"/>
              <a:gd name="connsiteY6" fmla="*/ 1918740 h 1948722"/>
              <a:gd name="connsiteX7" fmla="*/ 4623060 w 5852832"/>
              <a:gd name="connsiteY7" fmla="*/ 1926236 h 1948722"/>
              <a:gd name="connsiteX8" fmla="*/ 4540614 w 5852832"/>
              <a:gd name="connsiteY8" fmla="*/ 1926236 h 1948722"/>
              <a:gd name="connsiteX9" fmla="*/ 4465663 w 5852832"/>
              <a:gd name="connsiteY9" fmla="*/ 1933731 h 1948722"/>
              <a:gd name="connsiteX10" fmla="*/ 4405703 w 5852832"/>
              <a:gd name="connsiteY10" fmla="*/ 1933731 h 1948722"/>
              <a:gd name="connsiteX11" fmla="*/ 4308267 w 5852832"/>
              <a:gd name="connsiteY11" fmla="*/ 1933731 h 1948722"/>
              <a:gd name="connsiteX12" fmla="*/ 4218326 w 5852832"/>
              <a:gd name="connsiteY12" fmla="*/ 1941226 h 1948722"/>
              <a:gd name="connsiteX13" fmla="*/ 4120890 w 5852832"/>
              <a:gd name="connsiteY13" fmla="*/ 1941226 h 1948722"/>
              <a:gd name="connsiteX14" fmla="*/ 4030949 w 5852832"/>
              <a:gd name="connsiteY14" fmla="*/ 1941226 h 1948722"/>
              <a:gd name="connsiteX15" fmla="*/ 3933513 w 5852832"/>
              <a:gd name="connsiteY15" fmla="*/ 1933731 h 1948722"/>
              <a:gd name="connsiteX16" fmla="*/ 3836077 w 5852832"/>
              <a:gd name="connsiteY16" fmla="*/ 1941226 h 1948722"/>
              <a:gd name="connsiteX17" fmla="*/ 3723650 w 5852832"/>
              <a:gd name="connsiteY17" fmla="*/ 1941226 h 1948722"/>
              <a:gd name="connsiteX18" fmla="*/ 3618719 w 5852832"/>
              <a:gd name="connsiteY18" fmla="*/ 1941226 h 1948722"/>
              <a:gd name="connsiteX19" fmla="*/ 3483808 w 5852832"/>
              <a:gd name="connsiteY19" fmla="*/ 1941226 h 1948722"/>
              <a:gd name="connsiteX20" fmla="*/ 3363886 w 5852832"/>
              <a:gd name="connsiteY20" fmla="*/ 1941226 h 1948722"/>
              <a:gd name="connsiteX21" fmla="*/ 3273945 w 5852832"/>
              <a:gd name="connsiteY21" fmla="*/ 1941226 h 1948722"/>
              <a:gd name="connsiteX22" fmla="*/ 3206490 w 5852832"/>
              <a:gd name="connsiteY22" fmla="*/ 1933731 h 1948722"/>
              <a:gd name="connsiteX23" fmla="*/ 3086568 w 5852832"/>
              <a:gd name="connsiteY23" fmla="*/ 1926236 h 1948722"/>
              <a:gd name="connsiteX24" fmla="*/ 3011618 w 5852832"/>
              <a:gd name="connsiteY24" fmla="*/ 1933731 h 1948722"/>
              <a:gd name="connsiteX25" fmla="*/ 2891696 w 5852832"/>
              <a:gd name="connsiteY25" fmla="*/ 1933731 h 1948722"/>
              <a:gd name="connsiteX26" fmla="*/ 2801755 w 5852832"/>
              <a:gd name="connsiteY26" fmla="*/ 1933731 h 1948722"/>
              <a:gd name="connsiteX27" fmla="*/ 2674339 w 5852832"/>
              <a:gd name="connsiteY27" fmla="*/ 1933731 h 1948722"/>
              <a:gd name="connsiteX28" fmla="*/ 2569408 w 5852832"/>
              <a:gd name="connsiteY28" fmla="*/ 1941226 h 1948722"/>
              <a:gd name="connsiteX29" fmla="*/ 2479467 w 5852832"/>
              <a:gd name="connsiteY29" fmla="*/ 1941226 h 1948722"/>
              <a:gd name="connsiteX30" fmla="*/ 2382031 w 5852832"/>
              <a:gd name="connsiteY30" fmla="*/ 1926236 h 1948722"/>
              <a:gd name="connsiteX31" fmla="*/ 2284595 w 5852832"/>
              <a:gd name="connsiteY31" fmla="*/ 1933731 h 1948722"/>
              <a:gd name="connsiteX32" fmla="*/ 2157178 w 5852832"/>
              <a:gd name="connsiteY32" fmla="*/ 1926236 h 1948722"/>
              <a:gd name="connsiteX33" fmla="*/ 2082227 w 5852832"/>
              <a:gd name="connsiteY33" fmla="*/ 1926236 h 1948722"/>
              <a:gd name="connsiteX34" fmla="*/ 1977296 w 5852832"/>
              <a:gd name="connsiteY34" fmla="*/ 1926236 h 1948722"/>
              <a:gd name="connsiteX35" fmla="*/ 1917336 w 5852832"/>
              <a:gd name="connsiteY35" fmla="*/ 1933731 h 1948722"/>
              <a:gd name="connsiteX36" fmla="*/ 1827395 w 5852832"/>
              <a:gd name="connsiteY36" fmla="*/ 1926236 h 1948722"/>
              <a:gd name="connsiteX37" fmla="*/ 1737454 w 5852832"/>
              <a:gd name="connsiteY37" fmla="*/ 1933731 h 1948722"/>
              <a:gd name="connsiteX38" fmla="*/ 1662503 w 5852832"/>
              <a:gd name="connsiteY38" fmla="*/ 1926236 h 1948722"/>
              <a:gd name="connsiteX39" fmla="*/ 1572562 w 5852832"/>
              <a:gd name="connsiteY39" fmla="*/ 1933731 h 1948722"/>
              <a:gd name="connsiteX40" fmla="*/ 1490116 w 5852832"/>
              <a:gd name="connsiteY40" fmla="*/ 1926236 h 1948722"/>
              <a:gd name="connsiteX41" fmla="*/ 1407670 w 5852832"/>
              <a:gd name="connsiteY41" fmla="*/ 1926236 h 1948722"/>
              <a:gd name="connsiteX42" fmla="*/ 1272759 w 5852832"/>
              <a:gd name="connsiteY42" fmla="*/ 1926236 h 1948722"/>
              <a:gd name="connsiteX43" fmla="*/ 1190313 w 5852832"/>
              <a:gd name="connsiteY43" fmla="*/ 1933731 h 1948722"/>
              <a:gd name="connsiteX44" fmla="*/ 1070391 w 5852832"/>
              <a:gd name="connsiteY44" fmla="*/ 1941226 h 1948722"/>
              <a:gd name="connsiteX45" fmla="*/ 995441 w 5852832"/>
              <a:gd name="connsiteY45" fmla="*/ 1933731 h 1948722"/>
              <a:gd name="connsiteX46" fmla="*/ 927985 w 5852832"/>
              <a:gd name="connsiteY46" fmla="*/ 1926236 h 1948722"/>
              <a:gd name="connsiteX47" fmla="*/ 793073 w 5852832"/>
              <a:gd name="connsiteY47" fmla="*/ 1933731 h 1948722"/>
              <a:gd name="connsiteX48" fmla="*/ 680647 w 5852832"/>
              <a:gd name="connsiteY48" fmla="*/ 1933731 h 1948722"/>
              <a:gd name="connsiteX49" fmla="*/ 553231 w 5852832"/>
              <a:gd name="connsiteY49" fmla="*/ 1933731 h 1948722"/>
              <a:gd name="connsiteX50" fmla="*/ 538241 w 5852832"/>
              <a:gd name="connsiteY50" fmla="*/ 1933731 h 1948722"/>
              <a:gd name="connsiteX51" fmla="*/ 418319 w 5852832"/>
              <a:gd name="connsiteY51" fmla="*/ 1941226 h 1948722"/>
              <a:gd name="connsiteX52" fmla="*/ 343369 w 5852832"/>
              <a:gd name="connsiteY52" fmla="*/ 1941226 h 1948722"/>
              <a:gd name="connsiteX53" fmla="*/ 170981 w 5852832"/>
              <a:gd name="connsiteY53" fmla="*/ 1948722 h 1948722"/>
              <a:gd name="connsiteX54" fmla="*/ 0 w 5852832"/>
              <a:gd name="connsiteY54" fmla="*/ 1941227 h 1948722"/>
              <a:gd name="connsiteX55" fmla="*/ 0 w 5852832"/>
              <a:gd name="connsiteY55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035290 w 5852832"/>
              <a:gd name="connsiteY3" fmla="*/ 1926236 h 1948722"/>
              <a:gd name="connsiteX4" fmla="*/ 4930359 w 5852832"/>
              <a:gd name="connsiteY4" fmla="*/ 1926236 h 1948722"/>
              <a:gd name="connsiteX5" fmla="*/ 4862903 w 5852832"/>
              <a:gd name="connsiteY5" fmla="*/ 1911245 h 1948722"/>
              <a:gd name="connsiteX6" fmla="*/ 4780457 w 5852832"/>
              <a:gd name="connsiteY6" fmla="*/ 1918740 h 1948722"/>
              <a:gd name="connsiteX7" fmla="*/ 4698011 w 5852832"/>
              <a:gd name="connsiteY7" fmla="*/ 1918740 h 1948722"/>
              <a:gd name="connsiteX8" fmla="*/ 4623060 w 5852832"/>
              <a:gd name="connsiteY8" fmla="*/ 1926236 h 1948722"/>
              <a:gd name="connsiteX9" fmla="*/ 4540614 w 5852832"/>
              <a:gd name="connsiteY9" fmla="*/ 1926236 h 1948722"/>
              <a:gd name="connsiteX10" fmla="*/ 4465663 w 5852832"/>
              <a:gd name="connsiteY10" fmla="*/ 1933731 h 1948722"/>
              <a:gd name="connsiteX11" fmla="*/ 4405703 w 5852832"/>
              <a:gd name="connsiteY11" fmla="*/ 1933731 h 1948722"/>
              <a:gd name="connsiteX12" fmla="*/ 4308267 w 5852832"/>
              <a:gd name="connsiteY12" fmla="*/ 1933731 h 1948722"/>
              <a:gd name="connsiteX13" fmla="*/ 4218326 w 5852832"/>
              <a:gd name="connsiteY13" fmla="*/ 1941226 h 1948722"/>
              <a:gd name="connsiteX14" fmla="*/ 4120890 w 5852832"/>
              <a:gd name="connsiteY14" fmla="*/ 1941226 h 1948722"/>
              <a:gd name="connsiteX15" fmla="*/ 4030949 w 5852832"/>
              <a:gd name="connsiteY15" fmla="*/ 1941226 h 1948722"/>
              <a:gd name="connsiteX16" fmla="*/ 3933513 w 5852832"/>
              <a:gd name="connsiteY16" fmla="*/ 1933731 h 1948722"/>
              <a:gd name="connsiteX17" fmla="*/ 3836077 w 5852832"/>
              <a:gd name="connsiteY17" fmla="*/ 1941226 h 1948722"/>
              <a:gd name="connsiteX18" fmla="*/ 3723650 w 5852832"/>
              <a:gd name="connsiteY18" fmla="*/ 1941226 h 1948722"/>
              <a:gd name="connsiteX19" fmla="*/ 3618719 w 5852832"/>
              <a:gd name="connsiteY19" fmla="*/ 1941226 h 1948722"/>
              <a:gd name="connsiteX20" fmla="*/ 3483808 w 5852832"/>
              <a:gd name="connsiteY20" fmla="*/ 1941226 h 1948722"/>
              <a:gd name="connsiteX21" fmla="*/ 3363886 w 5852832"/>
              <a:gd name="connsiteY21" fmla="*/ 1941226 h 1948722"/>
              <a:gd name="connsiteX22" fmla="*/ 3273945 w 5852832"/>
              <a:gd name="connsiteY22" fmla="*/ 1941226 h 1948722"/>
              <a:gd name="connsiteX23" fmla="*/ 3206490 w 5852832"/>
              <a:gd name="connsiteY23" fmla="*/ 1933731 h 1948722"/>
              <a:gd name="connsiteX24" fmla="*/ 3086568 w 5852832"/>
              <a:gd name="connsiteY24" fmla="*/ 1926236 h 1948722"/>
              <a:gd name="connsiteX25" fmla="*/ 3011618 w 5852832"/>
              <a:gd name="connsiteY25" fmla="*/ 1933731 h 1948722"/>
              <a:gd name="connsiteX26" fmla="*/ 2891696 w 5852832"/>
              <a:gd name="connsiteY26" fmla="*/ 1933731 h 1948722"/>
              <a:gd name="connsiteX27" fmla="*/ 2801755 w 5852832"/>
              <a:gd name="connsiteY27" fmla="*/ 1933731 h 1948722"/>
              <a:gd name="connsiteX28" fmla="*/ 2674339 w 5852832"/>
              <a:gd name="connsiteY28" fmla="*/ 1933731 h 1948722"/>
              <a:gd name="connsiteX29" fmla="*/ 2569408 w 5852832"/>
              <a:gd name="connsiteY29" fmla="*/ 1941226 h 1948722"/>
              <a:gd name="connsiteX30" fmla="*/ 2479467 w 5852832"/>
              <a:gd name="connsiteY30" fmla="*/ 1941226 h 1948722"/>
              <a:gd name="connsiteX31" fmla="*/ 2382031 w 5852832"/>
              <a:gd name="connsiteY31" fmla="*/ 1926236 h 1948722"/>
              <a:gd name="connsiteX32" fmla="*/ 2284595 w 5852832"/>
              <a:gd name="connsiteY32" fmla="*/ 1933731 h 1948722"/>
              <a:gd name="connsiteX33" fmla="*/ 2157178 w 5852832"/>
              <a:gd name="connsiteY33" fmla="*/ 1926236 h 1948722"/>
              <a:gd name="connsiteX34" fmla="*/ 2082227 w 5852832"/>
              <a:gd name="connsiteY34" fmla="*/ 1926236 h 1948722"/>
              <a:gd name="connsiteX35" fmla="*/ 1977296 w 5852832"/>
              <a:gd name="connsiteY35" fmla="*/ 1926236 h 1948722"/>
              <a:gd name="connsiteX36" fmla="*/ 1917336 w 5852832"/>
              <a:gd name="connsiteY36" fmla="*/ 1933731 h 1948722"/>
              <a:gd name="connsiteX37" fmla="*/ 1827395 w 5852832"/>
              <a:gd name="connsiteY37" fmla="*/ 1926236 h 1948722"/>
              <a:gd name="connsiteX38" fmla="*/ 1737454 w 5852832"/>
              <a:gd name="connsiteY38" fmla="*/ 1933731 h 1948722"/>
              <a:gd name="connsiteX39" fmla="*/ 1662503 w 5852832"/>
              <a:gd name="connsiteY39" fmla="*/ 1926236 h 1948722"/>
              <a:gd name="connsiteX40" fmla="*/ 1572562 w 5852832"/>
              <a:gd name="connsiteY40" fmla="*/ 1933731 h 1948722"/>
              <a:gd name="connsiteX41" fmla="*/ 1490116 w 5852832"/>
              <a:gd name="connsiteY41" fmla="*/ 1926236 h 1948722"/>
              <a:gd name="connsiteX42" fmla="*/ 1407670 w 5852832"/>
              <a:gd name="connsiteY42" fmla="*/ 1926236 h 1948722"/>
              <a:gd name="connsiteX43" fmla="*/ 1272759 w 5852832"/>
              <a:gd name="connsiteY43" fmla="*/ 1926236 h 1948722"/>
              <a:gd name="connsiteX44" fmla="*/ 1190313 w 5852832"/>
              <a:gd name="connsiteY44" fmla="*/ 1933731 h 1948722"/>
              <a:gd name="connsiteX45" fmla="*/ 1070391 w 5852832"/>
              <a:gd name="connsiteY45" fmla="*/ 1941226 h 1948722"/>
              <a:gd name="connsiteX46" fmla="*/ 995441 w 5852832"/>
              <a:gd name="connsiteY46" fmla="*/ 1933731 h 1948722"/>
              <a:gd name="connsiteX47" fmla="*/ 927985 w 5852832"/>
              <a:gd name="connsiteY47" fmla="*/ 1926236 h 1948722"/>
              <a:gd name="connsiteX48" fmla="*/ 793073 w 5852832"/>
              <a:gd name="connsiteY48" fmla="*/ 1933731 h 1948722"/>
              <a:gd name="connsiteX49" fmla="*/ 680647 w 5852832"/>
              <a:gd name="connsiteY49" fmla="*/ 1933731 h 1948722"/>
              <a:gd name="connsiteX50" fmla="*/ 553231 w 5852832"/>
              <a:gd name="connsiteY50" fmla="*/ 1933731 h 1948722"/>
              <a:gd name="connsiteX51" fmla="*/ 538241 w 5852832"/>
              <a:gd name="connsiteY51" fmla="*/ 1933731 h 1948722"/>
              <a:gd name="connsiteX52" fmla="*/ 418319 w 5852832"/>
              <a:gd name="connsiteY52" fmla="*/ 1941226 h 1948722"/>
              <a:gd name="connsiteX53" fmla="*/ 343369 w 5852832"/>
              <a:gd name="connsiteY53" fmla="*/ 1941226 h 1948722"/>
              <a:gd name="connsiteX54" fmla="*/ 170981 w 5852832"/>
              <a:gd name="connsiteY54" fmla="*/ 1948722 h 1948722"/>
              <a:gd name="connsiteX55" fmla="*/ 0 w 5852832"/>
              <a:gd name="connsiteY55" fmla="*/ 1941227 h 1948722"/>
              <a:gd name="connsiteX56" fmla="*/ 0 w 5852832"/>
              <a:gd name="connsiteY56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117736 w 5852832"/>
              <a:gd name="connsiteY3" fmla="*/ 1933731 h 1948722"/>
              <a:gd name="connsiteX4" fmla="*/ 5035290 w 5852832"/>
              <a:gd name="connsiteY4" fmla="*/ 1926236 h 1948722"/>
              <a:gd name="connsiteX5" fmla="*/ 4930359 w 5852832"/>
              <a:gd name="connsiteY5" fmla="*/ 1926236 h 1948722"/>
              <a:gd name="connsiteX6" fmla="*/ 4862903 w 5852832"/>
              <a:gd name="connsiteY6" fmla="*/ 1911245 h 1948722"/>
              <a:gd name="connsiteX7" fmla="*/ 4780457 w 5852832"/>
              <a:gd name="connsiteY7" fmla="*/ 1918740 h 1948722"/>
              <a:gd name="connsiteX8" fmla="*/ 4698011 w 5852832"/>
              <a:gd name="connsiteY8" fmla="*/ 1918740 h 1948722"/>
              <a:gd name="connsiteX9" fmla="*/ 4623060 w 5852832"/>
              <a:gd name="connsiteY9" fmla="*/ 1926236 h 1948722"/>
              <a:gd name="connsiteX10" fmla="*/ 4540614 w 5852832"/>
              <a:gd name="connsiteY10" fmla="*/ 1926236 h 1948722"/>
              <a:gd name="connsiteX11" fmla="*/ 4465663 w 5852832"/>
              <a:gd name="connsiteY11" fmla="*/ 1933731 h 1948722"/>
              <a:gd name="connsiteX12" fmla="*/ 4405703 w 5852832"/>
              <a:gd name="connsiteY12" fmla="*/ 1933731 h 1948722"/>
              <a:gd name="connsiteX13" fmla="*/ 4308267 w 5852832"/>
              <a:gd name="connsiteY13" fmla="*/ 1933731 h 1948722"/>
              <a:gd name="connsiteX14" fmla="*/ 4218326 w 5852832"/>
              <a:gd name="connsiteY14" fmla="*/ 1941226 h 1948722"/>
              <a:gd name="connsiteX15" fmla="*/ 4120890 w 5852832"/>
              <a:gd name="connsiteY15" fmla="*/ 1941226 h 1948722"/>
              <a:gd name="connsiteX16" fmla="*/ 4030949 w 5852832"/>
              <a:gd name="connsiteY16" fmla="*/ 1941226 h 1948722"/>
              <a:gd name="connsiteX17" fmla="*/ 3933513 w 5852832"/>
              <a:gd name="connsiteY17" fmla="*/ 1933731 h 1948722"/>
              <a:gd name="connsiteX18" fmla="*/ 3836077 w 5852832"/>
              <a:gd name="connsiteY18" fmla="*/ 1941226 h 1948722"/>
              <a:gd name="connsiteX19" fmla="*/ 3723650 w 5852832"/>
              <a:gd name="connsiteY19" fmla="*/ 1941226 h 1948722"/>
              <a:gd name="connsiteX20" fmla="*/ 3618719 w 5852832"/>
              <a:gd name="connsiteY20" fmla="*/ 1941226 h 1948722"/>
              <a:gd name="connsiteX21" fmla="*/ 3483808 w 5852832"/>
              <a:gd name="connsiteY21" fmla="*/ 1941226 h 1948722"/>
              <a:gd name="connsiteX22" fmla="*/ 3363886 w 5852832"/>
              <a:gd name="connsiteY22" fmla="*/ 1941226 h 1948722"/>
              <a:gd name="connsiteX23" fmla="*/ 3273945 w 5852832"/>
              <a:gd name="connsiteY23" fmla="*/ 1941226 h 1948722"/>
              <a:gd name="connsiteX24" fmla="*/ 3206490 w 5852832"/>
              <a:gd name="connsiteY24" fmla="*/ 1933731 h 1948722"/>
              <a:gd name="connsiteX25" fmla="*/ 3086568 w 5852832"/>
              <a:gd name="connsiteY25" fmla="*/ 1926236 h 1948722"/>
              <a:gd name="connsiteX26" fmla="*/ 3011618 w 5852832"/>
              <a:gd name="connsiteY26" fmla="*/ 1933731 h 1948722"/>
              <a:gd name="connsiteX27" fmla="*/ 2891696 w 5852832"/>
              <a:gd name="connsiteY27" fmla="*/ 1933731 h 1948722"/>
              <a:gd name="connsiteX28" fmla="*/ 2801755 w 5852832"/>
              <a:gd name="connsiteY28" fmla="*/ 1933731 h 1948722"/>
              <a:gd name="connsiteX29" fmla="*/ 2674339 w 5852832"/>
              <a:gd name="connsiteY29" fmla="*/ 1933731 h 1948722"/>
              <a:gd name="connsiteX30" fmla="*/ 2569408 w 5852832"/>
              <a:gd name="connsiteY30" fmla="*/ 1941226 h 1948722"/>
              <a:gd name="connsiteX31" fmla="*/ 2479467 w 5852832"/>
              <a:gd name="connsiteY31" fmla="*/ 1941226 h 1948722"/>
              <a:gd name="connsiteX32" fmla="*/ 2382031 w 5852832"/>
              <a:gd name="connsiteY32" fmla="*/ 1926236 h 1948722"/>
              <a:gd name="connsiteX33" fmla="*/ 2284595 w 5852832"/>
              <a:gd name="connsiteY33" fmla="*/ 1933731 h 1948722"/>
              <a:gd name="connsiteX34" fmla="*/ 2157178 w 5852832"/>
              <a:gd name="connsiteY34" fmla="*/ 1926236 h 1948722"/>
              <a:gd name="connsiteX35" fmla="*/ 2082227 w 5852832"/>
              <a:gd name="connsiteY35" fmla="*/ 1926236 h 1948722"/>
              <a:gd name="connsiteX36" fmla="*/ 1977296 w 5852832"/>
              <a:gd name="connsiteY36" fmla="*/ 1926236 h 1948722"/>
              <a:gd name="connsiteX37" fmla="*/ 1917336 w 5852832"/>
              <a:gd name="connsiteY37" fmla="*/ 1933731 h 1948722"/>
              <a:gd name="connsiteX38" fmla="*/ 1827395 w 5852832"/>
              <a:gd name="connsiteY38" fmla="*/ 1926236 h 1948722"/>
              <a:gd name="connsiteX39" fmla="*/ 1737454 w 5852832"/>
              <a:gd name="connsiteY39" fmla="*/ 1933731 h 1948722"/>
              <a:gd name="connsiteX40" fmla="*/ 1662503 w 5852832"/>
              <a:gd name="connsiteY40" fmla="*/ 1926236 h 1948722"/>
              <a:gd name="connsiteX41" fmla="*/ 1572562 w 5852832"/>
              <a:gd name="connsiteY41" fmla="*/ 1933731 h 1948722"/>
              <a:gd name="connsiteX42" fmla="*/ 1490116 w 5852832"/>
              <a:gd name="connsiteY42" fmla="*/ 1926236 h 1948722"/>
              <a:gd name="connsiteX43" fmla="*/ 1407670 w 5852832"/>
              <a:gd name="connsiteY43" fmla="*/ 1926236 h 1948722"/>
              <a:gd name="connsiteX44" fmla="*/ 1272759 w 5852832"/>
              <a:gd name="connsiteY44" fmla="*/ 1926236 h 1948722"/>
              <a:gd name="connsiteX45" fmla="*/ 1190313 w 5852832"/>
              <a:gd name="connsiteY45" fmla="*/ 1933731 h 1948722"/>
              <a:gd name="connsiteX46" fmla="*/ 1070391 w 5852832"/>
              <a:gd name="connsiteY46" fmla="*/ 1941226 h 1948722"/>
              <a:gd name="connsiteX47" fmla="*/ 995441 w 5852832"/>
              <a:gd name="connsiteY47" fmla="*/ 1933731 h 1948722"/>
              <a:gd name="connsiteX48" fmla="*/ 927985 w 5852832"/>
              <a:gd name="connsiteY48" fmla="*/ 1926236 h 1948722"/>
              <a:gd name="connsiteX49" fmla="*/ 793073 w 5852832"/>
              <a:gd name="connsiteY49" fmla="*/ 1933731 h 1948722"/>
              <a:gd name="connsiteX50" fmla="*/ 680647 w 5852832"/>
              <a:gd name="connsiteY50" fmla="*/ 1933731 h 1948722"/>
              <a:gd name="connsiteX51" fmla="*/ 553231 w 5852832"/>
              <a:gd name="connsiteY51" fmla="*/ 1933731 h 1948722"/>
              <a:gd name="connsiteX52" fmla="*/ 538241 w 5852832"/>
              <a:gd name="connsiteY52" fmla="*/ 1933731 h 1948722"/>
              <a:gd name="connsiteX53" fmla="*/ 418319 w 5852832"/>
              <a:gd name="connsiteY53" fmla="*/ 1941226 h 1948722"/>
              <a:gd name="connsiteX54" fmla="*/ 343369 w 5852832"/>
              <a:gd name="connsiteY54" fmla="*/ 1941226 h 1948722"/>
              <a:gd name="connsiteX55" fmla="*/ 170981 w 5852832"/>
              <a:gd name="connsiteY55" fmla="*/ 1948722 h 1948722"/>
              <a:gd name="connsiteX56" fmla="*/ 0 w 5852832"/>
              <a:gd name="connsiteY56" fmla="*/ 1941227 h 1948722"/>
              <a:gd name="connsiteX57" fmla="*/ 0 w 5852832"/>
              <a:gd name="connsiteY57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215172 w 5852832"/>
              <a:gd name="connsiteY3" fmla="*/ 1926236 h 1948722"/>
              <a:gd name="connsiteX4" fmla="*/ 5117736 w 5852832"/>
              <a:gd name="connsiteY4" fmla="*/ 1933731 h 1948722"/>
              <a:gd name="connsiteX5" fmla="*/ 5035290 w 5852832"/>
              <a:gd name="connsiteY5" fmla="*/ 1926236 h 1948722"/>
              <a:gd name="connsiteX6" fmla="*/ 4930359 w 5852832"/>
              <a:gd name="connsiteY6" fmla="*/ 1926236 h 1948722"/>
              <a:gd name="connsiteX7" fmla="*/ 4862903 w 5852832"/>
              <a:gd name="connsiteY7" fmla="*/ 1911245 h 1948722"/>
              <a:gd name="connsiteX8" fmla="*/ 4780457 w 5852832"/>
              <a:gd name="connsiteY8" fmla="*/ 1918740 h 1948722"/>
              <a:gd name="connsiteX9" fmla="*/ 4698011 w 5852832"/>
              <a:gd name="connsiteY9" fmla="*/ 1918740 h 1948722"/>
              <a:gd name="connsiteX10" fmla="*/ 4623060 w 5852832"/>
              <a:gd name="connsiteY10" fmla="*/ 1926236 h 1948722"/>
              <a:gd name="connsiteX11" fmla="*/ 4540614 w 5852832"/>
              <a:gd name="connsiteY11" fmla="*/ 1926236 h 1948722"/>
              <a:gd name="connsiteX12" fmla="*/ 4465663 w 5852832"/>
              <a:gd name="connsiteY12" fmla="*/ 1933731 h 1948722"/>
              <a:gd name="connsiteX13" fmla="*/ 4405703 w 5852832"/>
              <a:gd name="connsiteY13" fmla="*/ 1933731 h 1948722"/>
              <a:gd name="connsiteX14" fmla="*/ 4308267 w 5852832"/>
              <a:gd name="connsiteY14" fmla="*/ 1933731 h 1948722"/>
              <a:gd name="connsiteX15" fmla="*/ 4218326 w 5852832"/>
              <a:gd name="connsiteY15" fmla="*/ 1941226 h 1948722"/>
              <a:gd name="connsiteX16" fmla="*/ 4120890 w 5852832"/>
              <a:gd name="connsiteY16" fmla="*/ 1941226 h 1948722"/>
              <a:gd name="connsiteX17" fmla="*/ 4030949 w 5852832"/>
              <a:gd name="connsiteY17" fmla="*/ 1941226 h 1948722"/>
              <a:gd name="connsiteX18" fmla="*/ 3933513 w 5852832"/>
              <a:gd name="connsiteY18" fmla="*/ 1933731 h 1948722"/>
              <a:gd name="connsiteX19" fmla="*/ 3836077 w 5852832"/>
              <a:gd name="connsiteY19" fmla="*/ 1941226 h 1948722"/>
              <a:gd name="connsiteX20" fmla="*/ 3723650 w 5852832"/>
              <a:gd name="connsiteY20" fmla="*/ 1941226 h 1948722"/>
              <a:gd name="connsiteX21" fmla="*/ 3618719 w 5852832"/>
              <a:gd name="connsiteY21" fmla="*/ 1941226 h 1948722"/>
              <a:gd name="connsiteX22" fmla="*/ 3483808 w 5852832"/>
              <a:gd name="connsiteY22" fmla="*/ 1941226 h 1948722"/>
              <a:gd name="connsiteX23" fmla="*/ 3363886 w 5852832"/>
              <a:gd name="connsiteY23" fmla="*/ 1941226 h 1948722"/>
              <a:gd name="connsiteX24" fmla="*/ 3273945 w 5852832"/>
              <a:gd name="connsiteY24" fmla="*/ 1941226 h 1948722"/>
              <a:gd name="connsiteX25" fmla="*/ 3206490 w 5852832"/>
              <a:gd name="connsiteY25" fmla="*/ 1933731 h 1948722"/>
              <a:gd name="connsiteX26" fmla="*/ 3086568 w 5852832"/>
              <a:gd name="connsiteY26" fmla="*/ 1926236 h 1948722"/>
              <a:gd name="connsiteX27" fmla="*/ 3011618 w 5852832"/>
              <a:gd name="connsiteY27" fmla="*/ 1933731 h 1948722"/>
              <a:gd name="connsiteX28" fmla="*/ 2891696 w 5852832"/>
              <a:gd name="connsiteY28" fmla="*/ 1933731 h 1948722"/>
              <a:gd name="connsiteX29" fmla="*/ 2801755 w 5852832"/>
              <a:gd name="connsiteY29" fmla="*/ 1933731 h 1948722"/>
              <a:gd name="connsiteX30" fmla="*/ 2674339 w 5852832"/>
              <a:gd name="connsiteY30" fmla="*/ 1933731 h 1948722"/>
              <a:gd name="connsiteX31" fmla="*/ 2569408 w 5852832"/>
              <a:gd name="connsiteY31" fmla="*/ 1941226 h 1948722"/>
              <a:gd name="connsiteX32" fmla="*/ 2479467 w 5852832"/>
              <a:gd name="connsiteY32" fmla="*/ 1941226 h 1948722"/>
              <a:gd name="connsiteX33" fmla="*/ 2382031 w 5852832"/>
              <a:gd name="connsiteY33" fmla="*/ 1926236 h 1948722"/>
              <a:gd name="connsiteX34" fmla="*/ 2284595 w 5852832"/>
              <a:gd name="connsiteY34" fmla="*/ 1933731 h 1948722"/>
              <a:gd name="connsiteX35" fmla="*/ 2157178 w 5852832"/>
              <a:gd name="connsiteY35" fmla="*/ 1926236 h 1948722"/>
              <a:gd name="connsiteX36" fmla="*/ 2082227 w 5852832"/>
              <a:gd name="connsiteY36" fmla="*/ 1926236 h 1948722"/>
              <a:gd name="connsiteX37" fmla="*/ 1977296 w 5852832"/>
              <a:gd name="connsiteY37" fmla="*/ 1926236 h 1948722"/>
              <a:gd name="connsiteX38" fmla="*/ 1917336 w 5852832"/>
              <a:gd name="connsiteY38" fmla="*/ 1933731 h 1948722"/>
              <a:gd name="connsiteX39" fmla="*/ 1827395 w 5852832"/>
              <a:gd name="connsiteY39" fmla="*/ 1926236 h 1948722"/>
              <a:gd name="connsiteX40" fmla="*/ 1737454 w 5852832"/>
              <a:gd name="connsiteY40" fmla="*/ 1933731 h 1948722"/>
              <a:gd name="connsiteX41" fmla="*/ 1662503 w 5852832"/>
              <a:gd name="connsiteY41" fmla="*/ 1926236 h 1948722"/>
              <a:gd name="connsiteX42" fmla="*/ 1572562 w 5852832"/>
              <a:gd name="connsiteY42" fmla="*/ 1933731 h 1948722"/>
              <a:gd name="connsiteX43" fmla="*/ 1490116 w 5852832"/>
              <a:gd name="connsiteY43" fmla="*/ 1926236 h 1948722"/>
              <a:gd name="connsiteX44" fmla="*/ 1407670 w 5852832"/>
              <a:gd name="connsiteY44" fmla="*/ 1926236 h 1948722"/>
              <a:gd name="connsiteX45" fmla="*/ 1272759 w 5852832"/>
              <a:gd name="connsiteY45" fmla="*/ 1926236 h 1948722"/>
              <a:gd name="connsiteX46" fmla="*/ 1190313 w 5852832"/>
              <a:gd name="connsiteY46" fmla="*/ 1933731 h 1948722"/>
              <a:gd name="connsiteX47" fmla="*/ 1070391 w 5852832"/>
              <a:gd name="connsiteY47" fmla="*/ 1941226 h 1948722"/>
              <a:gd name="connsiteX48" fmla="*/ 995441 w 5852832"/>
              <a:gd name="connsiteY48" fmla="*/ 1933731 h 1948722"/>
              <a:gd name="connsiteX49" fmla="*/ 927985 w 5852832"/>
              <a:gd name="connsiteY49" fmla="*/ 1926236 h 1948722"/>
              <a:gd name="connsiteX50" fmla="*/ 793073 w 5852832"/>
              <a:gd name="connsiteY50" fmla="*/ 1933731 h 1948722"/>
              <a:gd name="connsiteX51" fmla="*/ 680647 w 5852832"/>
              <a:gd name="connsiteY51" fmla="*/ 1933731 h 1948722"/>
              <a:gd name="connsiteX52" fmla="*/ 553231 w 5852832"/>
              <a:gd name="connsiteY52" fmla="*/ 1933731 h 1948722"/>
              <a:gd name="connsiteX53" fmla="*/ 538241 w 5852832"/>
              <a:gd name="connsiteY53" fmla="*/ 1933731 h 1948722"/>
              <a:gd name="connsiteX54" fmla="*/ 418319 w 5852832"/>
              <a:gd name="connsiteY54" fmla="*/ 1941226 h 1948722"/>
              <a:gd name="connsiteX55" fmla="*/ 343369 w 5852832"/>
              <a:gd name="connsiteY55" fmla="*/ 1941226 h 1948722"/>
              <a:gd name="connsiteX56" fmla="*/ 170981 w 5852832"/>
              <a:gd name="connsiteY56" fmla="*/ 1948722 h 1948722"/>
              <a:gd name="connsiteX57" fmla="*/ 0 w 5852832"/>
              <a:gd name="connsiteY57" fmla="*/ 1941227 h 1948722"/>
              <a:gd name="connsiteX58" fmla="*/ 0 w 5852832"/>
              <a:gd name="connsiteY58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305113 w 5852832"/>
              <a:gd name="connsiteY3" fmla="*/ 1941226 h 1948722"/>
              <a:gd name="connsiteX4" fmla="*/ 5215172 w 5852832"/>
              <a:gd name="connsiteY4" fmla="*/ 1926236 h 1948722"/>
              <a:gd name="connsiteX5" fmla="*/ 5117736 w 5852832"/>
              <a:gd name="connsiteY5" fmla="*/ 1933731 h 1948722"/>
              <a:gd name="connsiteX6" fmla="*/ 5035290 w 5852832"/>
              <a:gd name="connsiteY6" fmla="*/ 1926236 h 1948722"/>
              <a:gd name="connsiteX7" fmla="*/ 4930359 w 5852832"/>
              <a:gd name="connsiteY7" fmla="*/ 1926236 h 1948722"/>
              <a:gd name="connsiteX8" fmla="*/ 4862903 w 5852832"/>
              <a:gd name="connsiteY8" fmla="*/ 1911245 h 1948722"/>
              <a:gd name="connsiteX9" fmla="*/ 4780457 w 5852832"/>
              <a:gd name="connsiteY9" fmla="*/ 1918740 h 1948722"/>
              <a:gd name="connsiteX10" fmla="*/ 4698011 w 5852832"/>
              <a:gd name="connsiteY10" fmla="*/ 1918740 h 1948722"/>
              <a:gd name="connsiteX11" fmla="*/ 4623060 w 5852832"/>
              <a:gd name="connsiteY11" fmla="*/ 1926236 h 1948722"/>
              <a:gd name="connsiteX12" fmla="*/ 4540614 w 5852832"/>
              <a:gd name="connsiteY12" fmla="*/ 1926236 h 1948722"/>
              <a:gd name="connsiteX13" fmla="*/ 4465663 w 5852832"/>
              <a:gd name="connsiteY13" fmla="*/ 1933731 h 1948722"/>
              <a:gd name="connsiteX14" fmla="*/ 4405703 w 5852832"/>
              <a:gd name="connsiteY14" fmla="*/ 1933731 h 1948722"/>
              <a:gd name="connsiteX15" fmla="*/ 4308267 w 5852832"/>
              <a:gd name="connsiteY15" fmla="*/ 1933731 h 1948722"/>
              <a:gd name="connsiteX16" fmla="*/ 4218326 w 5852832"/>
              <a:gd name="connsiteY16" fmla="*/ 1941226 h 1948722"/>
              <a:gd name="connsiteX17" fmla="*/ 4120890 w 5852832"/>
              <a:gd name="connsiteY17" fmla="*/ 1941226 h 1948722"/>
              <a:gd name="connsiteX18" fmla="*/ 4030949 w 5852832"/>
              <a:gd name="connsiteY18" fmla="*/ 1941226 h 1948722"/>
              <a:gd name="connsiteX19" fmla="*/ 3933513 w 5852832"/>
              <a:gd name="connsiteY19" fmla="*/ 1933731 h 1948722"/>
              <a:gd name="connsiteX20" fmla="*/ 3836077 w 5852832"/>
              <a:gd name="connsiteY20" fmla="*/ 1941226 h 1948722"/>
              <a:gd name="connsiteX21" fmla="*/ 3723650 w 5852832"/>
              <a:gd name="connsiteY21" fmla="*/ 1941226 h 1948722"/>
              <a:gd name="connsiteX22" fmla="*/ 3618719 w 5852832"/>
              <a:gd name="connsiteY22" fmla="*/ 1941226 h 1948722"/>
              <a:gd name="connsiteX23" fmla="*/ 3483808 w 5852832"/>
              <a:gd name="connsiteY23" fmla="*/ 1941226 h 1948722"/>
              <a:gd name="connsiteX24" fmla="*/ 3363886 w 5852832"/>
              <a:gd name="connsiteY24" fmla="*/ 1941226 h 1948722"/>
              <a:gd name="connsiteX25" fmla="*/ 3273945 w 5852832"/>
              <a:gd name="connsiteY25" fmla="*/ 1941226 h 1948722"/>
              <a:gd name="connsiteX26" fmla="*/ 3206490 w 5852832"/>
              <a:gd name="connsiteY26" fmla="*/ 1933731 h 1948722"/>
              <a:gd name="connsiteX27" fmla="*/ 3086568 w 5852832"/>
              <a:gd name="connsiteY27" fmla="*/ 1926236 h 1948722"/>
              <a:gd name="connsiteX28" fmla="*/ 3011618 w 5852832"/>
              <a:gd name="connsiteY28" fmla="*/ 1933731 h 1948722"/>
              <a:gd name="connsiteX29" fmla="*/ 2891696 w 5852832"/>
              <a:gd name="connsiteY29" fmla="*/ 1933731 h 1948722"/>
              <a:gd name="connsiteX30" fmla="*/ 2801755 w 5852832"/>
              <a:gd name="connsiteY30" fmla="*/ 1933731 h 1948722"/>
              <a:gd name="connsiteX31" fmla="*/ 2674339 w 5852832"/>
              <a:gd name="connsiteY31" fmla="*/ 1933731 h 1948722"/>
              <a:gd name="connsiteX32" fmla="*/ 2569408 w 5852832"/>
              <a:gd name="connsiteY32" fmla="*/ 1941226 h 1948722"/>
              <a:gd name="connsiteX33" fmla="*/ 2479467 w 5852832"/>
              <a:gd name="connsiteY33" fmla="*/ 1941226 h 1948722"/>
              <a:gd name="connsiteX34" fmla="*/ 2382031 w 5852832"/>
              <a:gd name="connsiteY34" fmla="*/ 1926236 h 1948722"/>
              <a:gd name="connsiteX35" fmla="*/ 2284595 w 5852832"/>
              <a:gd name="connsiteY35" fmla="*/ 1933731 h 1948722"/>
              <a:gd name="connsiteX36" fmla="*/ 2157178 w 5852832"/>
              <a:gd name="connsiteY36" fmla="*/ 1926236 h 1948722"/>
              <a:gd name="connsiteX37" fmla="*/ 2082227 w 5852832"/>
              <a:gd name="connsiteY37" fmla="*/ 1926236 h 1948722"/>
              <a:gd name="connsiteX38" fmla="*/ 1977296 w 5852832"/>
              <a:gd name="connsiteY38" fmla="*/ 1926236 h 1948722"/>
              <a:gd name="connsiteX39" fmla="*/ 1917336 w 5852832"/>
              <a:gd name="connsiteY39" fmla="*/ 1933731 h 1948722"/>
              <a:gd name="connsiteX40" fmla="*/ 1827395 w 5852832"/>
              <a:gd name="connsiteY40" fmla="*/ 1926236 h 1948722"/>
              <a:gd name="connsiteX41" fmla="*/ 1737454 w 5852832"/>
              <a:gd name="connsiteY41" fmla="*/ 1933731 h 1948722"/>
              <a:gd name="connsiteX42" fmla="*/ 1662503 w 5852832"/>
              <a:gd name="connsiteY42" fmla="*/ 1926236 h 1948722"/>
              <a:gd name="connsiteX43" fmla="*/ 1572562 w 5852832"/>
              <a:gd name="connsiteY43" fmla="*/ 1933731 h 1948722"/>
              <a:gd name="connsiteX44" fmla="*/ 1490116 w 5852832"/>
              <a:gd name="connsiteY44" fmla="*/ 1926236 h 1948722"/>
              <a:gd name="connsiteX45" fmla="*/ 1407670 w 5852832"/>
              <a:gd name="connsiteY45" fmla="*/ 1926236 h 1948722"/>
              <a:gd name="connsiteX46" fmla="*/ 1272759 w 5852832"/>
              <a:gd name="connsiteY46" fmla="*/ 1926236 h 1948722"/>
              <a:gd name="connsiteX47" fmla="*/ 1190313 w 5852832"/>
              <a:gd name="connsiteY47" fmla="*/ 1933731 h 1948722"/>
              <a:gd name="connsiteX48" fmla="*/ 1070391 w 5852832"/>
              <a:gd name="connsiteY48" fmla="*/ 1941226 h 1948722"/>
              <a:gd name="connsiteX49" fmla="*/ 995441 w 5852832"/>
              <a:gd name="connsiteY49" fmla="*/ 1933731 h 1948722"/>
              <a:gd name="connsiteX50" fmla="*/ 927985 w 5852832"/>
              <a:gd name="connsiteY50" fmla="*/ 1926236 h 1948722"/>
              <a:gd name="connsiteX51" fmla="*/ 793073 w 5852832"/>
              <a:gd name="connsiteY51" fmla="*/ 1933731 h 1948722"/>
              <a:gd name="connsiteX52" fmla="*/ 680647 w 5852832"/>
              <a:gd name="connsiteY52" fmla="*/ 1933731 h 1948722"/>
              <a:gd name="connsiteX53" fmla="*/ 553231 w 5852832"/>
              <a:gd name="connsiteY53" fmla="*/ 1933731 h 1948722"/>
              <a:gd name="connsiteX54" fmla="*/ 538241 w 5852832"/>
              <a:gd name="connsiteY54" fmla="*/ 1933731 h 1948722"/>
              <a:gd name="connsiteX55" fmla="*/ 418319 w 5852832"/>
              <a:gd name="connsiteY55" fmla="*/ 1941226 h 1948722"/>
              <a:gd name="connsiteX56" fmla="*/ 343369 w 5852832"/>
              <a:gd name="connsiteY56" fmla="*/ 1941226 h 1948722"/>
              <a:gd name="connsiteX57" fmla="*/ 170981 w 5852832"/>
              <a:gd name="connsiteY57" fmla="*/ 1948722 h 1948722"/>
              <a:gd name="connsiteX58" fmla="*/ 0 w 5852832"/>
              <a:gd name="connsiteY58" fmla="*/ 1941227 h 1948722"/>
              <a:gd name="connsiteX59" fmla="*/ 0 w 5852832"/>
              <a:gd name="connsiteY59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395054 w 5852832"/>
              <a:gd name="connsiteY3" fmla="*/ 1933731 h 1948722"/>
              <a:gd name="connsiteX4" fmla="*/ 5305113 w 5852832"/>
              <a:gd name="connsiteY4" fmla="*/ 1941226 h 1948722"/>
              <a:gd name="connsiteX5" fmla="*/ 5215172 w 5852832"/>
              <a:gd name="connsiteY5" fmla="*/ 1926236 h 1948722"/>
              <a:gd name="connsiteX6" fmla="*/ 5117736 w 5852832"/>
              <a:gd name="connsiteY6" fmla="*/ 1933731 h 1948722"/>
              <a:gd name="connsiteX7" fmla="*/ 5035290 w 5852832"/>
              <a:gd name="connsiteY7" fmla="*/ 1926236 h 1948722"/>
              <a:gd name="connsiteX8" fmla="*/ 4930359 w 5852832"/>
              <a:gd name="connsiteY8" fmla="*/ 1926236 h 1948722"/>
              <a:gd name="connsiteX9" fmla="*/ 4862903 w 5852832"/>
              <a:gd name="connsiteY9" fmla="*/ 1911245 h 1948722"/>
              <a:gd name="connsiteX10" fmla="*/ 4780457 w 5852832"/>
              <a:gd name="connsiteY10" fmla="*/ 1918740 h 1948722"/>
              <a:gd name="connsiteX11" fmla="*/ 4698011 w 5852832"/>
              <a:gd name="connsiteY11" fmla="*/ 1918740 h 1948722"/>
              <a:gd name="connsiteX12" fmla="*/ 4623060 w 5852832"/>
              <a:gd name="connsiteY12" fmla="*/ 1926236 h 1948722"/>
              <a:gd name="connsiteX13" fmla="*/ 4540614 w 5852832"/>
              <a:gd name="connsiteY13" fmla="*/ 1926236 h 1948722"/>
              <a:gd name="connsiteX14" fmla="*/ 4465663 w 5852832"/>
              <a:gd name="connsiteY14" fmla="*/ 1933731 h 1948722"/>
              <a:gd name="connsiteX15" fmla="*/ 4405703 w 5852832"/>
              <a:gd name="connsiteY15" fmla="*/ 1933731 h 1948722"/>
              <a:gd name="connsiteX16" fmla="*/ 4308267 w 5852832"/>
              <a:gd name="connsiteY16" fmla="*/ 1933731 h 1948722"/>
              <a:gd name="connsiteX17" fmla="*/ 4218326 w 5852832"/>
              <a:gd name="connsiteY17" fmla="*/ 1941226 h 1948722"/>
              <a:gd name="connsiteX18" fmla="*/ 4120890 w 5852832"/>
              <a:gd name="connsiteY18" fmla="*/ 1941226 h 1948722"/>
              <a:gd name="connsiteX19" fmla="*/ 4030949 w 5852832"/>
              <a:gd name="connsiteY19" fmla="*/ 1941226 h 1948722"/>
              <a:gd name="connsiteX20" fmla="*/ 3933513 w 5852832"/>
              <a:gd name="connsiteY20" fmla="*/ 1933731 h 1948722"/>
              <a:gd name="connsiteX21" fmla="*/ 3836077 w 5852832"/>
              <a:gd name="connsiteY21" fmla="*/ 1941226 h 1948722"/>
              <a:gd name="connsiteX22" fmla="*/ 3723650 w 5852832"/>
              <a:gd name="connsiteY22" fmla="*/ 1941226 h 1948722"/>
              <a:gd name="connsiteX23" fmla="*/ 3618719 w 5852832"/>
              <a:gd name="connsiteY23" fmla="*/ 1941226 h 1948722"/>
              <a:gd name="connsiteX24" fmla="*/ 3483808 w 5852832"/>
              <a:gd name="connsiteY24" fmla="*/ 1941226 h 1948722"/>
              <a:gd name="connsiteX25" fmla="*/ 3363886 w 5852832"/>
              <a:gd name="connsiteY25" fmla="*/ 1941226 h 1948722"/>
              <a:gd name="connsiteX26" fmla="*/ 3273945 w 5852832"/>
              <a:gd name="connsiteY26" fmla="*/ 1941226 h 1948722"/>
              <a:gd name="connsiteX27" fmla="*/ 3206490 w 5852832"/>
              <a:gd name="connsiteY27" fmla="*/ 1933731 h 1948722"/>
              <a:gd name="connsiteX28" fmla="*/ 3086568 w 5852832"/>
              <a:gd name="connsiteY28" fmla="*/ 1926236 h 1948722"/>
              <a:gd name="connsiteX29" fmla="*/ 3011618 w 5852832"/>
              <a:gd name="connsiteY29" fmla="*/ 1933731 h 1948722"/>
              <a:gd name="connsiteX30" fmla="*/ 2891696 w 5852832"/>
              <a:gd name="connsiteY30" fmla="*/ 1933731 h 1948722"/>
              <a:gd name="connsiteX31" fmla="*/ 2801755 w 5852832"/>
              <a:gd name="connsiteY31" fmla="*/ 1933731 h 1948722"/>
              <a:gd name="connsiteX32" fmla="*/ 2674339 w 5852832"/>
              <a:gd name="connsiteY32" fmla="*/ 1933731 h 1948722"/>
              <a:gd name="connsiteX33" fmla="*/ 2569408 w 5852832"/>
              <a:gd name="connsiteY33" fmla="*/ 1941226 h 1948722"/>
              <a:gd name="connsiteX34" fmla="*/ 2479467 w 5852832"/>
              <a:gd name="connsiteY34" fmla="*/ 1941226 h 1948722"/>
              <a:gd name="connsiteX35" fmla="*/ 2382031 w 5852832"/>
              <a:gd name="connsiteY35" fmla="*/ 1926236 h 1948722"/>
              <a:gd name="connsiteX36" fmla="*/ 2284595 w 5852832"/>
              <a:gd name="connsiteY36" fmla="*/ 1933731 h 1948722"/>
              <a:gd name="connsiteX37" fmla="*/ 2157178 w 5852832"/>
              <a:gd name="connsiteY37" fmla="*/ 1926236 h 1948722"/>
              <a:gd name="connsiteX38" fmla="*/ 2082227 w 5852832"/>
              <a:gd name="connsiteY38" fmla="*/ 1926236 h 1948722"/>
              <a:gd name="connsiteX39" fmla="*/ 1977296 w 5852832"/>
              <a:gd name="connsiteY39" fmla="*/ 1926236 h 1948722"/>
              <a:gd name="connsiteX40" fmla="*/ 1917336 w 5852832"/>
              <a:gd name="connsiteY40" fmla="*/ 1933731 h 1948722"/>
              <a:gd name="connsiteX41" fmla="*/ 1827395 w 5852832"/>
              <a:gd name="connsiteY41" fmla="*/ 1926236 h 1948722"/>
              <a:gd name="connsiteX42" fmla="*/ 1737454 w 5852832"/>
              <a:gd name="connsiteY42" fmla="*/ 1933731 h 1948722"/>
              <a:gd name="connsiteX43" fmla="*/ 1662503 w 5852832"/>
              <a:gd name="connsiteY43" fmla="*/ 1926236 h 1948722"/>
              <a:gd name="connsiteX44" fmla="*/ 1572562 w 5852832"/>
              <a:gd name="connsiteY44" fmla="*/ 1933731 h 1948722"/>
              <a:gd name="connsiteX45" fmla="*/ 1490116 w 5852832"/>
              <a:gd name="connsiteY45" fmla="*/ 1926236 h 1948722"/>
              <a:gd name="connsiteX46" fmla="*/ 1407670 w 5852832"/>
              <a:gd name="connsiteY46" fmla="*/ 1926236 h 1948722"/>
              <a:gd name="connsiteX47" fmla="*/ 1272759 w 5852832"/>
              <a:gd name="connsiteY47" fmla="*/ 1926236 h 1948722"/>
              <a:gd name="connsiteX48" fmla="*/ 1190313 w 5852832"/>
              <a:gd name="connsiteY48" fmla="*/ 1933731 h 1948722"/>
              <a:gd name="connsiteX49" fmla="*/ 1070391 w 5852832"/>
              <a:gd name="connsiteY49" fmla="*/ 1941226 h 1948722"/>
              <a:gd name="connsiteX50" fmla="*/ 995441 w 5852832"/>
              <a:gd name="connsiteY50" fmla="*/ 1933731 h 1948722"/>
              <a:gd name="connsiteX51" fmla="*/ 927985 w 5852832"/>
              <a:gd name="connsiteY51" fmla="*/ 1926236 h 1948722"/>
              <a:gd name="connsiteX52" fmla="*/ 793073 w 5852832"/>
              <a:gd name="connsiteY52" fmla="*/ 1933731 h 1948722"/>
              <a:gd name="connsiteX53" fmla="*/ 680647 w 5852832"/>
              <a:gd name="connsiteY53" fmla="*/ 1933731 h 1948722"/>
              <a:gd name="connsiteX54" fmla="*/ 553231 w 5852832"/>
              <a:gd name="connsiteY54" fmla="*/ 1933731 h 1948722"/>
              <a:gd name="connsiteX55" fmla="*/ 538241 w 5852832"/>
              <a:gd name="connsiteY55" fmla="*/ 1933731 h 1948722"/>
              <a:gd name="connsiteX56" fmla="*/ 418319 w 5852832"/>
              <a:gd name="connsiteY56" fmla="*/ 1941226 h 1948722"/>
              <a:gd name="connsiteX57" fmla="*/ 343369 w 5852832"/>
              <a:gd name="connsiteY57" fmla="*/ 1941226 h 1948722"/>
              <a:gd name="connsiteX58" fmla="*/ 170981 w 5852832"/>
              <a:gd name="connsiteY58" fmla="*/ 1948722 h 1948722"/>
              <a:gd name="connsiteX59" fmla="*/ 0 w 5852832"/>
              <a:gd name="connsiteY59" fmla="*/ 1941227 h 1948722"/>
              <a:gd name="connsiteX60" fmla="*/ 0 w 5852832"/>
              <a:gd name="connsiteY60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477500 w 5852832"/>
              <a:gd name="connsiteY3" fmla="*/ 1926236 h 1948722"/>
              <a:gd name="connsiteX4" fmla="*/ 5395054 w 5852832"/>
              <a:gd name="connsiteY4" fmla="*/ 1933731 h 1948722"/>
              <a:gd name="connsiteX5" fmla="*/ 5305113 w 5852832"/>
              <a:gd name="connsiteY5" fmla="*/ 1941226 h 1948722"/>
              <a:gd name="connsiteX6" fmla="*/ 5215172 w 5852832"/>
              <a:gd name="connsiteY6" fmla="*/ 1926236 h 1948722"/>
              <a:gd name="connsiteX7" fmla="*/ 5117736 w 5852832"/>
              <a:gd name="connsiteY7" fmla="*/ 1933731 h 1948722"/>
              <a:gd name="connsiteX8" fmla="*/ 5035290 w 5852832"/>
              <a:gd name="connsiteY8" fmla="*/ 1926236 h 1948722"/>
              <a:gd name="connsiteX9" fmla="*/ 4930359 w 5852832"/>
              <a:gd name="connsiteY9" fmla="*/ 1926236 h 1948722"/>
              <a:gd name="connsiteX10" fmla="*/ 4862903 w 5852832"/>
              <a:gd name="connsiteY10" fmla="*/ 1911245 h 1948722"/>
              <a:gd name="connsiteX11" fmla="*/ 4780457 w 5852832"/>
              <a:gd name="connsiteY11" fmla="*/ 1918740 h 1948722"/>
              <a:gd name="connsiteX12" fmla="*/ 4698011 w 5852832"/>
              <a:gd name="connsiteY12" fmla="*/ 1918740 h 1948722"/>
              <a:gd name="connsiteX13" fmla="*/ 4623060 w 5852832"/>
              <a:gd name="connsiteY13" fmla="*/ 1926236 h 1948722"/>
              <a:gd name="connsiteX14" fmla="*/ 4540614 w 5852832"/>
              <a:gd name="connsiteY14" fmla="*/ 1926236 h 1948722"/>
              <a:gd name="connsiteX15" fmla="*/ 4465663 w 5852832"/>
              <a:gd name="connsiteY15" fmla="*/ 1933731 h 1948722"/>
              <a:gd name="connsiteX16" fmla="*/ 4405703 w 5852832"/>
              <a:gd name="connsiteY16" fmla="*/ 1933731 h 1948722"/>
              <a:gd name="connsiteX17" fmla="*/ 4308267 w 5852832"/>
              <a:gd name="connsiteY17" fmla="*/ 1933731 h 1948722"/>
              <a:gd name="connsiteX18" fmla="*/ 4218326 w 5852832"/>
              <a:gd name="connsiteY18" fmla="*/ 1941226 h 1948722"/>
              <a:gd name="connsiteX19" fmla="*/ 4120890 w 5852832"/>
              <a:gd name="connsiteY19" fmla="*/ 1941226 h 1948722"/>
              <a:gd name="connsiteX20" fmla="*/ 4030949 w 5852832"/>
              <a:gd name="connsiteY20" fmla="*/ 1941226 h 1948722"/>
              <a:gd name="connsiteX21" fmla="*/ 3933513 w 5852832"/>
              <a:gd name="connsiteY21" fmla="*/ 1933731 h 1948722"/>
              <a:gd name="connsiteX22" fmla="*/ 3836077 w 5852832"/>
              <a:gd name="connsiteY22" fmla="*/ 1941226 h 1948722"/>
              <a:gd name="connsiteX23" fmla="*/ 3723650 w 5852832"/>
              <a:gd name="connsiteY23" fmla="*/ 1941226 h 1948722"/>
              <a:gd name="connsiteX24" fmla="*/ 3618719 w 5852832"/>
              <a:gd name="connsiteY24" fmla="*/ 1941226 h 1948722"/>
              <a:gd name="connsiteX25" fmla="*/ 3483808 w 5852832"/>
              <a:gd name="connsiteY25" fmla="*/ 1941226 h 1948722"/>
              <a:gd name="connsiteX26" fmla="*/ 3363886 w 5852832"/>
              <a:gd name="connsiteY26" fmla="*/ 1941226 h 1948722"/>
              <a:gd name="connsiteX27" fmla="*/ 3273945 w 5852832"/>
              <a:gd name="connsiteY27" fmla="*/ 1941226 h 1948722"/>
              <a:gd name="connsiteX28" fmla="*/ 3206490 w 5852832"/>
              <a:gd name="connsiteY28" fmla="*/ 1933731 h 1948722"/>
              <a:gd name="connsiteX29" fmla="*/ 3086568 w 5852832"/>
              <a:gd name="connsiteY29" fmla="*/ 1926236 h 1948722"/>
              <a:gd name="connsiteX30" fmla="*/ 3011618 w 5852832"/>
              <a:gd name="connsiteY30" fmla="*/ 1933731 h 1948722"/>
              <a:gd name="connsiteX31" fmla="*/ 2891696 w 5852832"/>
              <a:gd name="connsiteY31" fmla="*/ 1933731 h 1948722"/>
              <a:gd name="connsiteX32" fmla="*/ 2801755 w 5852832"/>
              <a:gd name="connsiteY32" fmla="*/ 1933731 h 1948722"/>
              <a:gd name="connsiteX33" fmla="*/ 2674339 w 5852832"/>
              <a:gd name="connsiteY33" fmla="*/ 1933731 h 1948722"/>
              <a:gd name="connsiteX34" fmla="*/ 2569408 w 5852832"/>
              <a:gd name="connsiteY34" fmla="*/ 1941226 h 1948722"/>
              <a:gd name="connsiteX35" fmla="*/ 2479467 w 5852832"/>
              <a:gd name="connsiteY35" fmla="*/ 1941226 h 1948722"/>
              <a:gd name="connsiteX36" fmla="*/ 2382031 w 5852832"/>
              <a:gd name="connsiteY36" fmla="*/ 1926236 h 1948722"/>
              <a:gd name="connsiteX37" fmla="*/ 2284595 w 5852832"/>
              <a:gd name="connsiteY37" fmla="*/ 1933731 h 1948722"/>
              <a:gd name="connsiteX38" fmla="*/ 2157178 w 5852832"/>
              <a:gd name="connsiteY38" fmla="*/ 1926236 h 1948722"/>
              <a:gd name="connsiteX39" fmla="*/ 2082227 w 5852832"/>
              <a:gd name="connsiteY39" fmla="*/ 1926236 h 1948722"/>
              <a:gd name="connsiteX40" fmla="*/ 1977296 w 5852832"/>
              <a:gd name="connsiteY40" fmla="*/ 1926236 h 1948722"/>
              <a:gd name="connsiteX41" fmla="*/ 1917336 w 5852832"/>
              <a:gd name="connsiteY41" fmla="*/ 1933731 h 1948722"/>
              <a:gd name="connsiteX42" fmla="*/ 1827395 w 5852832"/>
              <a:gd name="connsiteY42" fmla="*/ 1926236 h 1948722"/>
              <a:gd name="connsiteX43" fmla="*/ 1737454 w 5852832"/>
              <a:gd name="connsiteY43" fmla="*/ 1933731 h 1948722"/>
              <a:gd name="connsiteX44" fmla="*/ 1662503 w 5852832"/>
              <a:gd name="connsiteY44" fmla="*/ 1926236 h 1948722"/>
              <a:gd name="connsiteX45" fmla="*/ 1572562 w 5852832"/>
              <a:gd name="connsiteY45" fmla="*/ 1933731 h 1948722"/>
              <a:gd name="connsiteX46" fmla="*/ 1490116 w 5852832"/>
              <a:gd name="connsiteY46" fmla="*/ 1926236 h 1948722"/>
              <a:gd name="connsiteX47" fmla="*/ 1407670 w 5852832"/>
              <a:gd name="connsiteY47" fmla="*/ 1926236 h 1948722"/>
              <a:gd name="connsiteX48" fmla="*/ 1272759 w 5852832"/>
              <a:gd name="connsiteY48" fmla="*/ 1926236 h 1948722"/>
              <a:gd name="connsiteX49" fmla="*/ 1190313 w 5852832"/>
              <a:gd name="connsiteY49" fmla="*/ 1933731 h 1948722"/>
              <a:gd name="connsiteX50" fmla="*/ 1070391 w 5852832"/>
              <a:gd name="connsiteY50" fmla="*/ 1941226 h 1948722"/>
              <a:gd name="connsiteX51" fmla="*/ 995441 w 5852832"/>
              <a:gd name="connsiteY51" fmla="*/ 1933731 h 1948722"/>
              <a:gd name="connsiteX52" fmla="*/ 927985 w 5852832"/>
              <a:gd name="connsiteY52" fmla="*/ 1926236 h 1948722"/>
              <a:gd name="connsiteX53" fmla="*/ 793073 w 5852832"/>
              <a:gd name="connsiteY53" fmla="*/ 1933731 h 1948722"/>
              <a:gd name="connsiteX54" fmla="*/ 680647 w 5852832"/>
              <a:gd name="connsiteY54" fmla="*/ 1933731 h 1948722"/>
              <a:gd name="connsiteX55" fmla="*/ 553231 w 5852832"/>
              <a:gd name="connsiteY55" fmla="*/ 1933731 h 1948722"/>
              <a:gd name="connsiteX56" fmla="*/ 538241 w 5852832"/>
              <a:gd name="connsiteY56" fmla="*/ 1933731 h 1948722"/>
              <a:gd name="connsiteX57" fmla="*/ 418319 w 5852832"/>
              <a:gd name="connsiteY57" fmla="*/ 1941226 h 1948722"/>
              <a:gd name="connsiteX58" fmla="*/ 343369 w 5852832"/>
              <a:gd name="connsiteY58" fmla="*/ 1941226 h 1948722"/>
              <a:gd name="connsiteX59" fmla="*/ 170981 w 5852832"/>
              <a:gd name="connsiteY59" fmla="*/ 1948722 h 1948722"/>
              <a:gd name="connsiteX60" fmla="*/ 0 w 5852832"/>
              <a:gd name="connsiteY60" fmla="*/ 1941227 h 1948722"/>
              <a:gd name="connsiteX61" fmla="*/ 0 w 5852832"/>
              <a:gd name="connsiteY61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477500 w 5852832"/>
              <a:gd name="connsiteY3" fmla="*/ 1926236 h 1948722"/>
              <a:gd name="connsiteX4" fmla="*/ 5544955 w 5852832"/>
              <a:gd name="connsiteY4" fmla="*/ 1933731 h 1948722"/>
              <a:gd name="connsiteX5" fmla="*/ 5395054 w 5852832"/>
              <a:gd name="connsiteY5" fmla="*/ 1933731 h 1948722"/>
              <a:gd name="connsiteX6" fmla="*/ 5305113 w 5852832"/>
              <a:gd name="connsiteY6" fmla="*/ 1941226 h 1948722"/>
              <a:gd name="connsiteX7" fmla="*/ 5215172 w 5852832"/>
              <a:gd name="connsiteY7" fmla="*/ 1926236 h 1948722"/>
              <a:gd name="connsiteX8" fmla="*/ 5117736 w 5852832"/>
              <a:gd name="connsiteY8" fmla="*/ 1933731 h 1948722"/>
              <a:gd name="connsiteX9" fmla="*/ 5035290 w 5852832"/>
              <a:gd name="connsiteY9" fmla="*/ 1926236 h 1948722"/>
              <a:gd name="connsiteX10" fmla="*/ 4930359 w 5852832"/>
              <a:gd name="connsiteY10" fmla="*/ 1926236 h 1948722"/>
              <a:gd name="connsiteX11" fmla="*/ 4862903 w 5852832"/>
              <a:gd name="connsiteY11" fmla="*/ 1911245 h 1948722"/>
              <a:gd name="connsiteX12" fmla="*/ 4780457 w 5852832"/>
              <a:gd name="connsiteY12" fmla="*/ 1918740 h 1948722"/>
              <a:gd name="connsiteX13" fmla="*/ 4698011 w 5852832"/>
              <a:gd name="connsiteY13" fmla="*/ 1918740 h 1948722"/>
              <a:gd name="connsiteX14" fmla="*/ 4623060 w 5852832"/>
              <a:gd name="connsiteY14" fmla="*/ 1926236 h 1948722"/>
              <a:gd name="connsiteX15" fmla="*/ 4540614 w 5852832"/>
              <a:gd name="connsiteY15" fmla="*/ 1926236 h 1948722"/>
              <a:gd name="connsiteX16" fmla="*/ 4465663 w 5852832"/>
              <a:gd name="connsiteY16" fmla="*/ 1933731 h 1948722"/>
              <a:gd name="connsiteX17" fmla="*/ 4405703 w 5852832"/>
              <a:gd name="connsiteY17" fmla="*/ 1933731 h 1948722"/>
              <a:gd name="connsiteX18" fmla="*/ 4308267 w 5852832"/>
              <a:gd name="connsiteY18" fmla="*/ 1933731 h 1948722"/>
              <a:gd name="connsiteX19" fmla="*/ 4218326 w 5852832"/>
              <a:gd name="connsiteY19" fmla="*/ 1941226 h 1948722"/>
              <a:gd name="connsiteX20" fmla="*/ 4120890 w 5852832"/>
              <a:gd name="connsiteY20" fmla="*/ 1941226 h 1948722"/>
              <a:gd name="connsiteX21" fmla="*/ 4030949 w 5852832"/>
              <a:gd name="connsiteY21" fmla="*/ 1941226 h 1948722"/>
              <a:gd name="connsiteX22" fmla="*/ 3933513 w 5852832"/>
              <a:gd name="connsiteY22" fmla="*/ 1933731 h 1948722"/>
              <a:gd name="connsiteX23" fmla="*/ 3836077 w 5852832"/>
              <a:gd name="connsiteY23" fmla="*/ 1941226 h 1948722"/>
              <a:gd name="connsiteX24" fmla="*/ 3723650 w 5852832"/>
              <a:gd name="connsiteY24" fmla="*/ 1941226 h 1948722"/>
              <a:gd name="connsiteX25" fmla="*/ 3618719 w 5852832"/>
              <a:gd name="connsiteY25" fmla="*/ 1941226 h 1948722"/>
              <a:gd name="connsiteX26" fmla="*/ 3483808 w 5852832"/>
              <a:gd name="connsiteY26" fmla="*/ 1941226 h 1948722"/>
              <a:gd name="connsiteX27" fmla="*/ 3363886 w 5852832"/>
              <a:gd name="connsiteY27" fmla="*/ 1941226 h 1948722"/>
              <a:gd name="connsiteX28" fmla="*/ 3273945 w 5852832"/>
              <a:gd name="connsiteY28" fmla="*/ 1941226 h 1948722"/>
              <a:gd name="connsiteX29" fmla="*/ 3206490 w 5852832"/>
              <a:gd name="connsiteY29" fmla="*/ 1933731 h 1948722"/>
              <a:gd name="connsiteX30" fmla="*/ 3086568 w 5852832"/>
              <a:gd name="connsiteY30" fmla="*/ 1926236 h 1948722"/>
              <a:gd name="connsiteX31" fmla="*/ 3011618 w 5852832"/>
              <a:gd name="connsiteY31" fmla="*/ 1933731 h 1948722"/>
              <a:gd name="connsiteX32" fmla="*/ 2891696 w 5852832"/>
              <a:gd name="connsiteY32" fmla="*/ 1933731 h 1948722"/>
              <a:gd name="connsiteX33" fmla="*/ 2801755 w 5852832"/>
              <a:gd name="connsiteY33" fmla="*/ 1933731 h 1948722"/>
              <a:gd name="connsiteX34" fmla="*/ 2674339 w 5852832"/>
              <a:gd name="connsiteY34" fmla="*/ 1933731 h 1948722"/>
              <a:gd name="connsiteX35" fmla="*/ 2569408 w 5852832"/>
              <a:gd name="connsiteY35" fmla="*/ 1941226 h 1948722"/>
              <a:gd name="connsiteX36" fmla="*/ 2479467 w 5852832"/>
              <a:gd name="connsiteY36" fmla="*/ 1941226 h 1948722"/>
              <a:gd name="connsiteX37" fmla="*/ 2382031 w 5852832"/>
              <a:gd name="connsiteY37" fmla="*/ 1926236 h 1948722"/>
              <a:gd name="connsiteX38" fmla="*/ 2284595 w 5852832"/>
              <a:gd name="connsiteY38" fmla="*/ 1933731 h 1948722"/>
              <a:gd name="connsiteX39" fmla="*/ 2157178 w 5852832"/>
              <a:gd name="connsiteY39" fmla="*/ 1926236 h 1948722"/>
              <a:gd name="connsiteX40" fmla="*/ 2082227 w 5852832"/>
              <a:gd name="connsiteY40" fmla="*/ 1926236 h 1948722"/>
              <a:gd name="connsiteX41" fmla="*/ 1977296 w 5852832"/>
              <a:gd name="connsiteY41" fmla="*/ 1926236 h 1948722"/>
              <a:gd name="connsiteX42" fmla="*/ 1917336 w 5852832"/>
              <a:gd name="connsiteY42" fmla="*/ 1933731 h 1948722"/>
              <a:gd name="connsiteX43" fmla="*/ 1827395 w 5852832"/>
              <a:gd name="connsiteY43" fmla="*/ 1926236 h 1948722"/>
              <a:gd name="connsiteX44" fmla="*/ 1737454 w 5852832"/>
              <a:gd name="connsiteY44" fmla="*/ 1933731 h 1948722"/>
              <a:gd name="connsiteX45" fmla="*/ 1662503 w 5852832"/>
              <a:gd name="connsiteY45" fmla="*/ 1926236 h 1948722"/>
              <a:gd name="connsiteX46" fmla="*/ 1572562 w 5852832"/>
              <a:gd name="connsiteY46" fmla="*/ 1933731 h 1948722"/>
              <a:gd name="connsiteX47" fmla="*/ 1490116 w 5852832"/>
              <a:gd name="connsiteY47" fmla="*/ 1926236 h 1948722"/>
              <a:gd name="connsiteX48" fmla="*/ 1407670 w 5852832"/>
              <a:gd name="connsiteY48" fmla="*/ 1926236 h 1948722"/>
              <a:gd name="connsiteX49" fmla="*/ 1272759 w 5852832"/>
              <a:gd name="connsiteY49" fmla="*/ 1926236 h 1948722"/>
              <a:gd name="connsiteX50" fmla="*/ 1190313 w 5852832"/>
              <a:gd name="connsiteY50" fmla="*/ 1933731 h 1948722"/>
              <a:gd name="connsiteX51" fmla="*/ 1070391 w 5852832"/>
              <a:gd name="connsiteY51" fmla="*/ 1941226 h 1948722"/>
              <a:gd name="connsiteX52" fmla="*/ 995441 w 5852832"/>
              <a:gd name="connsiteY52" fmla="*/ 1933731 h 1948722"/>
              <a:gd name="connsiteX53" fmla="*/ 927985 w 5852832"/>
              <a:gd name="connsiteY53" fmla="*/ 1926236 h 1948722"/>
              <a:gd name="connsiteX54" fmla="*/ 793073 w 5852832"/>
              <a:gd name="connsiteY54" fmla="*/ 1933731 h 1948722"/>
              <a:gd name="connsiteX55" fmla="*/ 680647 w 5852832"/>
              <a:gd name="connsiteY55" fmla="*/ 1933731 h 1948722"/>
              <a:gd name="connsiteX56" fmla="*/ 553231 w 5852832"/>
              <a:gd name="connsiteY56" fmla="*/ 1933731 h 1948722"/>
              <a:gd name="connsiteX57" fmla="*/ 538241 w 5852832"/>
              <a:gd name="connsiteY57" fmla="*/ 1933731 h 1948722"/>
              <a:gd name="connsiteX58" fmla="*/ 418319 w 5852832"/>
              <a:gd name="connsiteY58" fmla="*/ 1941226 h 1948722"/>
              <a:gd name="connsiteX59" fmla="*/ 343369 w 5852832"/>
              <a:gd name="connsiteY59" fmla="*/ 1941226 h 1948722"/>
              <a:gd name="connsiteX60" fmla="*/ 170981 w 5852832"/>
              <a:gd name="connsiteY60" fmla="*/ 1948722 h 1948722"/>
              <a:gd name="connsiteX61" fmla="*/ 0 w 5852832"/>
              <a:gd name="connsiteY61" fmla="*/ 1941227 h 1948722"/>
              <a:gd name="connsiteX62" fmla="*/ 0 w 5852832"/>
              <a:gd name="connsiteY62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634896 w 5852832"/>
              <a:gd name="connsiteY3" fmla="*/ 1926236 h 1948722"/>
              <a:gd name="connsiteX4" fmla="*/ 5477500 w 5852832"/>
              <a:gd name="connsiteY4" fmla="*/ 1926236 h 1948722"/>
              <a:gd name="connsiteX5" fmla="*/ 5544955 w 5852832"/>
              <a:gd name="connsiteY5" fmla="*/ 1933731 h 1948722"/>
              <a:gd name="connsiteX6" fmla="*/ 5395054 w 5852832"/>
              <a:gd name="connsiteY6" fmla="*/ 1933731 h 1948722"/>
              <a:gd name="connsiteX7" fmla="*/ 5305113 w 5852832"/>
              <a:gd name="connsiteY7" fmla="*/ 1941226 h 1948722"/>
              <a:gd name="connsiteX8" fmla="*/ 5215172 w 5852832"/>
              <a:gd name="connsiteY8" fmla="*/ 1926236 h 1948722"/>
              <a:gd name="connsiteX9" fmla="*/ 5117736 w 5852832"/>
              <a:gd name="connsiteY9" fmla="*/ 1933731 h 1948722"/>
              <a:gd name="connsiteX10" fmla="*/ 5035290 w 5852832"/>
              <a:gd name="connsiteY10" fmla="*/ 1926236 h 1948722"/>
              <a:gd name="connsiteX11" fmla="*/ 4930359 w 5852832"/>
              <a:gd name="connsiteY11" fmla="*/ 1926236 h 1948722"/>
              <a:gd name="connsiteX12" fmla="*/ 4862903 w 5852832"/>
              <a:gd name="connsiteY12" fmla="*/ 1911245 h 1948722"/>
              <a:gd name="connsiteX13" fmla="*/ 4780457 w 5852832"/>
              <a:gd name="connsiteY13" fmla="*/ 1918740 h 1948722"/>
              <a:gd name="connsiteX14" fmla="*/ 4698011 w 5852832"/>
              <a:gd name="connsiteY14" fmla="*/ 1918740 h 1948722"/>
              <a:gd name="connsiteX15" fmla="*/ 4623060 w 5852832"/>
              <a:gd name="connsiteY15" fmla="*/ 1926236 h 1948722"/>
              <a:gd name="connsiteX16" fmla="*/ 4540614 w 5852832"/>
              <a:gd name="connsiteY16" fmla="*/ 1926236 h 1948722"/>
              <a:gd name="connsiteX17" fmla="*/ 4465663 w 5852832"/>
              <a:gd name="connsiteY17" fmla="*/ 1933731 h 1948722"/>
              <a:gd name="connsiteX18" fmla="*/ 4405703 w 5852832"/>
              <a:gd name="connsiteY18" fmla="*/ 1933731 h 1948722"/>
              <a:gd name="connsiteX19" fmla="*/ 4308267 w 5852832"/>
              <a:gd name="connsiteY19" fmla="*/ 1933731 h 1948722"/>
              <a:gd name="connsiteX20" fmla="*/ 4218326 w 5852832"/>
              <a:gd name="connsiteY20" fmla="*/ 1941226 h 1948722"/>
              <a:gd name="connsiteX21" fmla="*/ 4120890 w 5852832"/>
              <a:gd name="connsiteY21" fmla="*/ 1941226 h 1948722"/>
              <a:gd name="connsiteX22" fmla="*/ 4030949 w 5852832"/>
              <a:gd name="connsiteY22" fmla="*/ 1941226 h 1948722"/>
              <a:gd name="connsiteX23" fmla="*/ 3933513 w 5852832"/>
              <a:gd name="connsiteY23" fmla="*/ 1933731 h 1948722"/>
              <a:gd name="connsiteX24" fmla="*/ 3836077 w 5852832"/>
              <a:gd name="connsiteY24" fmla="*/ 1941226 h 1948722"/>
              <a:gd name="connsiteX25" fmla="*/ 3723650 w 5852832"/>
              <a:gd name="connsiteY25" fmla="*/ 1941226 h 1948722"/>
              <a:gd name="connsiteX26" fmla="*/ 3618719 w 5852832"/>
              <a:gd name="connsiteY26" fmla="*/ 1941226 h 1948722"/>
              <a:gd name="connsiteX27" fmla="*/ 3483808 w 5852832"/>
              <a:gd name="connsiteY27" fmla="*/ 1941226 h 1948722"/>
              <a:gd name="connsiteX28" fmla="*/ 3363886 w 5852832"/>
              <a:gd name="connsiteY28" fmla="*/ 1941226 h 1948722"/>
              <a:gd name="connsiteX29" fmla="*/ 3273945 w 5852832"/>
              <a:gd name="connsiteY29" fmla="*/ 1941226 h 1948722"/>
              <a:gd name="connsiteX30" fmla="*/ 3206490 w 5852832"/>
              <a:gd name="connsiteY30" fmla="*/ 1933731 h 1948722"/>
              <a:gd name="connsiteX31" fmla="*/ 3086568 w 5852832"/>
              <a:gd name="connsiteY31" fmla="*/ 1926236 h 1948722"/>
              <a:gd name="connsiteX32" fmla="*/ 3011618 w 5852832"/>
              <a:gd name="connsiteY32" fmla="*/ 1933731 h 1948722"/>
              <a:gd name="connsiteX33" fmla="*/ 2891696 w 5852832"/>
              <a:gd name="connsiteY33" fmla="*/ 1933731 h 1948722"/>
              <a:gd name="connsiteX34" fmla="*/ 2801755 w 5852832"/>
              <a:gd name="connsiteY34" fmla="*/ 1933731 h 1948722"/>
              <a:gd name="connsiteX35" fmla="*/ 2674339 w 5852832"/>
              <a:gd name="connsiteY35" fmla="*/ 1933731 h 1948722"/>
              <a:gd name="connsiteX36" fmla="*/ 2569408 w 5852832"/>
              <a:gd name="connsiteY36" fmla="*/ 1941226 h 1948722"/>
              <a:gd name="connsiteX37" fmla="*/ 2479467 w 5852832"/>
              <a:gd name="connsiteY37" fmla="*/ 1941226 h 1948722"/>
              <a:gd name="connsiteX38" fmla="*/ 2382031 w 5852832"/>
              <a:gd name="connsiteY38" fmla="*/ 1926236 h 1948722"/>
              <a:gd name="connsiteX39" fmla="*/ 2284595 w 5852832"/>
              <a:gd name="connsiteY39" fmla="*/ 1933731 h 1948722"/>
              <a:gd name="connsiteX40" fmla="*/ 2157178 w 5852832"/>
              <a:gd name="connsiteY40" fmla="*/ 1926236 h 1948722"/>
              <a:gd name="connsiteX41" fmla="*/ 2082227 w 5852832"/>
              <a:gd name="connsiteY41" fmla="*/ 1926236 h 1948722"/>
              <a:gd name="connsiteX42" fmla="*/ 1977296 w 5852832"/>
              <a:gd name="connsiteY42" fmla="*/ 1926236 h 1948722"/>
              <a:gd name="connsiteX43" fmla="*/ 1917336 w 5852832"/>
              <a:gd name="connsiteY43" fmla="*/ 1933731 h 1948722"/>
              <a:gd name="connsiteX44" fmla="*/ 1827395 w 5852832"/>
              <a:gd name="connsiteY44" fmla="*/ 1926236 h 1948722"/>
              <a:gd name="connsiteX45" fmla="*/ 1737454 w 5852832"/>
              <a:gd name="connsiteY45" fmla="*/ 1933731 h 1948722"/>
              <a:gd name="connsiteX46" fmla="*/ 1662503 w 5852832"/>
              <a:gd name="connsiteY46" fmla="*/ 1926236 h 1948722"/>
              <a:gd name="connsiteX47" fmla="*/ 1572562 w 5852832"/>
              <a:gd name="connsiteY47" fmla="*/ 1933731 h 1948722"/>
              <a:gd name="connsiteX48" fmla="*/ 1490116 w 5852832"/>
              <a:gd name="connsiteY48" fmla="*/ 1926236 h 1948722"/>
              <a:gd name="connsiteX49" fmla="*/ 1407670 w 5852832"/>
              <a:gd name="connsiteY49" fmla="*/ 1926236 h 1948722"/>
              <a:gd name="connsiteX50" fmla="*/ 1272759 w 5852832"/>
              <a:gd name="connsiteY50" fmla="*/ 1926236 h 1948722"/>
              <a:gd name="connsiteX51" fmla="*/ 1190313 w 5852832"/>
              <a:gd name="connsiteY51" fmla="*/ 1933731 h 1948722"/>
              <a:gd name="connsiteX52" fmla="*/ 1070391 w 5852832"/>
              <a:gd name="connsiteY52" fmla="*/ 1941226 h 1948722"/>
              <a:gd name="connsiteX53" fmla="*/ 995441 w 5852832"/>
              <a:gd name="connsiteY53" fmla="*/ 1933731 h 1948722"/>
              <a:gd name="connsiteX54" fmla="*/ 927985 w 5852832"/>
              <a:gd name="connsiteY54" fmla="*/ 1926236 h 1948722"/>
              <a:gd name="connsiteX55" fmla="*/ 793073 w 5852832"/>
              <a:gd name="connsiteY55" fmla="*/ 1933731 h 1948722"/>
              <a:gd name="connsiteX56" fmla="*/ 680647 w 5852832"/>
              <a:gd name="connsiteY56" fmla="*/ 1933731 h 1948722"/>
              <a:gd name="connsiteX57" fmla="*/ 553231 w 5852832"/>
              <a:gd name="connsiteY57" fmla="*/ 1933731 h 1948722"/>
              <a:gd name="connsiteX58" fmla="*/ 538241 w 5852832"/>
              <a:gd name="connsiteY58" fmla="*/ 1933731 h 1948722"/>
              <a:gd name="connsiteX59" fmla="*/ 418319 w 5852832"/>
              <a:gd name="connsiteY59" fmla="*/ 1941226 h 1948722"/>
              <a:gd name="connsiteX60" fmla="*/ 343369 w 5852832"/>
              <a:gd name="connsiteY60" fmla="*/ 1941226 h 1948722"/>
              <a:gd name="connsiteX61" fmla="*/ 170981 w 5852832"/>
              <a:gd name="connsiteY61" fmla="*/ 1948722 h 1948722"/>
              <a:gd name="connsiteX62" fmla="*/ 0 w 5852832"/>
              <a:gd name="connsiteY62" fmla="*/ 1941227 h 1948722"/>
              <a:gd name="connsiteX63" fmla="*/ 0 w 5852832"/>
              <a:gd name="connsiteY63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634896 w 5852832"/>
              <a:gd name="connsiteY3" fmla="*/ 1926236 h 1948722"/>
              <a:gd name="connsiteX4" fmla="*/ 5709847 w 5852832"/>
              <a:gd name="connsiteY4" fmla="*/ 1941226 h 1948722"/>
              <a:gd name="connsiteX5" fmla="*/ 5477500 w 5852832"/>
              <a:gd name="connsiteY5" fmla="*/ 1926236 h 1948722"/>
              <a:gd name="connsiteX6" fmla="*/ 5544955 w 5852832"/>
              <a:gd name="connsiteY6" fmla="*/ 1933731 h 1948722"/>
              <a:gd name="connsiteX7" fmla="*/ 5395054 w 5852832"/>
              <a:gd name="connsiteY7" fmla="*/ 1933731 h 1948722"/>
              <a:gd name="connsiteX8" fmla="*/ 5305113 w 5852832"/>
              <a:gd name="connsiteY8" fmla="*/ 1941226 h 1948722"/>
              <a:gd name="connsiteX9" fmla="*/ 5215172 w 5852832"/>
              <a:gd name="connsiteY9" fmla="*/ 1926236 h 1948722"/>
              <a:gd name="connsiteX10" fmla="*/ 5117736 w 5852832"/>
              <a:gd name="connsiteY10" fmla="*/ 1933731 h 1948722"/>
              <a:gd name="connsiteX11" fmla="*/ 5035290 w 5852832"/>
              <a:gd name="connsiteY11" fmla="*/ 1926236 h 1948722"/>
              <a:gd name="connsiteX12" fmla="*/ 4930359 w 5852832"/>
              <a:gd name="connsiteY12" fmla="*/ 1926236 h 1948722"/>
              <a:gd name="connsiteX13" fmla="*/ 4862903 w 5852832"/>
              <a:gd name="connsiteY13" fmla="*/ 1911245 h 1948722"/>
              <a:gd name="connsiteX14" fmla="*/ 4780457 w 5852832"/>
              <a:gd name="connsiteY14" fmla="*/ 1918740 h 1948722"/>
              <a:gd name="connsiteX15" fmla="*/ 4698011 w 5852832"/>
              <a:gd name="connsiteY15" fmla="*/ 1918740 h 1948722"/>
              <a:gd name="connsiteX16" fmla="*/ 4623060 w 5852832"/>
              <a:gd name="connsiteY16" fmla="*/ 1926236 h 1948722"/>
              <a:gd name="connsiteX17" fmla="*/ 4540614 w 5852832"/>
              <a:gd name="connsiteY17" fmla="*/ 1926236 h 1948722"/>
              <a:gd name="connsiteX18" fmla="*/ 4465663 w 5852832"/>
              <a:gd name="connsiteY18" fmla="*/ 1933731 h 1948722"/>
              <a:gd name="connsiteX19" fmla="*/ 4405703 w 5852832"/>
              <a:gd name="connsiteY19" fmla="*/ 1933731 h 1948722"/>
              <a:gd name="connsiteX20" fmla="*/ 4308267 w 5852832"/>
              <a:gd name="connsiteY20" fmla="*/ 1933731 h 1948722"/>
              <a:gd name="connsiteX21" fmla="*/ 4218326 w 5852832"/>
              <a:gd name="connsiteY21" fmla="*/ 1941226 h 1948722"/>
              <a:gd name="connsiteX22" fmla="*/ 4120890 w 5852832"/>
              <a:gd name="connsiteY22" fmla="*/ 1941226 h 1948722"/>
              <a:gd name="connsiteX23" fmla="*/ 4030949 w 5852832"/>
              <a:gd name="connsiteY23" fmla="*/ 1941226 h 1948722"/>
              <a:gd name="connsiteX24" fmla="*/ 3933513 w 5852832"/>
              <a:gd name="connsiteY24" fmla="*/ 1933731 h 1948722"/>
              <a:gd name="connsiteX25" fmla="*/ 3836077 w 5852832"/>
              <a:gd name="connsiteY25" fmla="*/ 1941226 h 1948722"/>
              <a:gd name="connsiteX26" fmla="*/ 3723650 w 5852832"/>
              <a:gd name="connsiteY26" fmla="*/ 1941226 h 1948722"/>
              <a:gd name="connsiteX27" fmla="*/ 3618719 w 5852832"/>
              <a:gd name="connsiteY27" fmla="*/ 1941226 h 1948722"/>
              <a:gd name="connsiteX28" fmla="*/ 3483808 w 5852832"/>
              <a:gd name="connsiteY28" fmla="*/ 1941226 h 1948722"/>
              <a:gd name="connsiteX29" fmla="*/ 3363886 w 5852832"/>
              <a:gd name="connsiteY29" fmla="*/ 1941226 h 1948722"/>
              <a:gd name="connsiteX30" fmla="*/ 3273945 w 5852832"/>
              <a:gd name="connsiteY30" fmla="*/ 1941226 h 1948722"/>
              <a:gd name="connsiteX31" fmla="*/ 3206490 w 5852832"/>
              <a:gd name="connsiteY31" fmla="*/ 1933731 h 1948722"/>
              <a:gd name="connsiteX32" fmla="*/ 3086568 w 5852832"/>
              <a:gd name="connsiteY32" fmla="*/ 1926236 h 1948722"/>
              <a:gd name="connsiteX33" fmla="*/ 3011618 w 5852832"/>
              <a:gd name="connsiteY33" fmla="*/ 1933731 h 1948722"/>
              <a:gd name="connsiteX34" fmla="*/ 2891696 w 5852832"/>
              <a:gd name="connsiteY34" fmla="*/ 1933731 h 1948722"/>
              <a:gd name="connsiteX35" fmla="*/ 2801755 w 5852832"/>
              <a:gd name="connsiteY35" fmla="*/ 1933731 h 1948722"/>
              <a:gd name="connsiteX36" fmla="*/ 2674339 w 5852832"/>
              <a:gd name="connsiteY36" fmla="*/ 1933731 h 1948722"/>
              <a:gd name="connsiteX37" fmla="*/ 2569408 w 5852832"/>
              <a:gd name="connsiteY37" fmla="*/ 1941226 h 1948722"/>
              <a:gd name="connsiteX38" fmla="*/ 2479467 w 5852832"/>
              <a:gd name="connsiteY38" fmla="*/ 1941226 h 1948722"/>
              <a:gd name="connsiteX39" fmla="*/ 2382031 w 5852832"/>
              <a:gd name="connsiteY39" fmla="*/ 1926236 h 1948722"/>
              <a:gd name="connsiteX40" fmla="*/ 2284595 w 5852832"/>
              <a:gd name="connsiteY40" fmla="*/ 1933731 h 1948722"/>
              <a:gd name="connsiteX41" fmla="*/ 2157178 w 5852832"/>
              <a:gd name="connsiteY41" fmla="*/ 1926236 h 1948722"/>
              <a:gd name="connsiteX42" fmla="*/ 2082227 w 5852832"/>
              <a:gd name="connsiteY42" fmla="*/ 1926236 h 1948722"/>
              <a:gd name="connsiteX43" fmla="*/ 1977296 w 5852832"/>
              <a:gd name="connsiteY43" fmla="*/ 1926236 h 1948722"/>
              <a:gd name="connsiteX44" fmla="*/ 1917336 w 5852832"/>
              <a:gd name="connsiteY44" fmla="*/ 1933731 h 1948722"/>
              <a:gd name="connsiteX45" fmla="*/ 1827395 w 5852832"/>
              <a:gd name="connsiteY45" fmla="*/ 1926236 h 1948722"/>
              <a:gd name="connsiteX46" fmla="*/ 1737454 w 5852832"/>
              <a:gd name="connsiteY46" fmla="*/ 1933731 h 1948722"/>
              <a:gd name="connsiteX47" fmla="*/ 1662503 w 5852832"/>
              <a:gd name="connsiteY47" fmla="*/ 1926236 h 1948722"/>
              <a:gd name="connsiteX48" fmla="*/ 1572562 w 5852832"/>
              <a:gd name="connsiteY48" fmla="*/ 1933731 h 1948722"/>
              <a:gd name="connsiteX49" fmla="*/ 1490116 w 5852832"/>
              <a:gd name="connsiteY49" fmla="*/ 1926236 h 1948722"/>
              <a:gd name="connsiteX50" fmla="*/ 1407670 w 5852832"/>
              <a:gd name="connsiteY50" fmla="*/ 1926236 h 1948722"/>
              <a:gd name="connsiteX51" fmla="*/ 1272759 w 5852832"/>
              <a:gd name="connsiteY51" fmla="*/ 1926236 h 1948722"/>
              <a:gd name="connsiteX52" fmla="*/ 1190313 w 5852832"/>
              <a:gd name="connsiteY52" fmla="*/ 1933731 h 1948722"/>
              <a:gd name="connsiteX53" fmla="*/ 1070391 w 5852832"/>
              <a:gd name="connsiteY53" fmla="*/ 1941226 h 1948722"/>
              <a:gd name="connsiteX54" fmla="*/ 995441 w 5852832"/>
              <a:gd name="connsiteY54" fmla="*/ 1933731 h 1948722"/>
              <a:gd name="connsiteX55" fmla="*/ 927985 w 5852832"/>
              <a:gd name="connsiteY55" fmla="*/ 1926236 h 1948722"/>
              <a:gd name="connsiteX56" fmla="*/ 793073 w 5852832"/>
              <a:gd name="connsiteY56" fmla="*/ 1933731 h 1948722"/>
              <a:gd name="connsiteX57" fmla="*/ 680647 w 5852832"/>
              <a:gd name="connsiteY57" fmla="*/ 1933731 h 1948722"/>
              <a:gd name="connsiteX58" fmla="*/ 553231 w 5852832"/>
              <a:gd name="connsiteY58" fmla="*/ 1933731 h 1948722"/>
              <a:gd name="connsiteX59" fmla="*/ 538241 w 5852832"/>
              <a:gd name="connsiteY59" fmla="*/ 1933731 h 1948722"/>
              <a:gd name="connsiteX60" fmla="*/ 418319 w 5852832"/>
              <a:gd name="connsiteY60" fmla="*/ 1941226 h 1948722"/>
              <a:gd name="connsiteX61" fmla="*/ 343369 w 5852832"/>
              <a:gd name="connsiteY61" fmla="*/ 1941226 h 1948722"/>
              <a:gd name="connsiteX62" fmla="*/ 170981 w 5852832"/>
              <a:gd name="connsiteY62" fmla="*/ 1948722 h 1948722"/>
              <a:gd name="connsiteX63" fmla="*/ 0 w 5852832"/>
              <a:gd name="connsiteY63" fmla="*/ 1941227 h 1948722"/>
              <a:gd name="connsiteX64" fmla="*/ 0 w 5852832"/>
              <a:gd name="connsiteY64" fmla="*/ 0 h 1948722"/>
              <a:gd name="connsiteX0" fmla="*/ 0 w 5852832"/>
              <a:gd name="connsiteY0" fmla="*/ 0 h 1948722"/>
              <a:gd name="connsiteX1" fmla="*/ 5852832 w 5852832"/>
              <a:gd name="connsiteY1" fmla="*/ 0 h 1948722"/>
              <a:gd name="connsiteX2" fmla="*/ 5852832 w 5852832"/>
              <a:gd name="connsiteY2" fmla="*/ 1941227 h 1948722"/>
              <a:gd name="connsiteX3" fmla="*/ 5784798 w 5852832"/>
              <a:gd name="connsiteY3" fmla="*/ 1941226 h 1948722"/>
              <a:gd name="connsiteX4" fmla="*/ 5634896 w 5852832"/>
              <a:gd name="connsiteY4" fmla="*/ 1926236 h 1948722"/>
              <a:gd name="connsiteX5" fmla="*/ 5709847 w 5852832"/>
              <a:gd name="connsiteY5" fmla="*/ 1941226 h 1948722"/>
              <a:gd name="connsiteX6" fmla="*/ 5477500 w 5852832"/>
              <a:gd name="connsiteY6" fmla="*/ 1926236 h 1948722"/>
              <a:gd name="connsiteX7" fmla="*/ 5544955 w 5852832"/>
              <a:gd name="connsiteY7" fmla="*/ 1933731 h 1948722"/>
              <a:gd name="connsiteX8" fmla="*/ 5395054 w 5852832"/>
              <a:gd name="connsiteY8" fmla="*/ 1933731 h 1948722"/>
              <a:gd name="connsiteX9" fmla="*/ 5305113 w 5852832"/>
              <a:gd name="connsiteY9" fmla="*/ 1941226 h 1948722"/>
              <a:gd name="connsiteX10" fmla="*/ 5215172 w 5852832"/>
              <a:gd name="connsiteY10" fmla="*/ 1926236 h 1948722"/>
              <a:gd name="connsiteX11" fmla="*/ 5117736 w 5852832"/>
              <a:gd name="connsiteY11" fmla="*/ 1933731 h 1948722"/>
              <a:gd name="connsiteX12" fmla="*/ 5035290 w 5852832"/>
              <a:gd name="connsiteY12" fmla="*/ 1926236 h 1948722"/>
              <a:gd name="connsiteX13" fmla="*/ 4930359 w 5852832"/>
              <a:gd name="connsiteY13" fmla="*/ 1926236 h 1948722"/>
              <a:gd name="connsiteX14" fmla="*/ 4862903 w 5852832"/>
              <a:gd name="connsiteY14" fmla="*/ 1911245 h 1948722"/>
              <a:gd name="connsiteX15" fmla="*/ 4780457 w 5852832"/>
              <a:gd name="connsiteY15" fmla="*/ 1918740 h 1948722"/>
              <a:gd name="connsiteX16" fmla="*/ 4698011 w 5852832"/>
              <a:gd name="connsiteY16" fmla="*/ 1918740 h 1948722"/>
              <a:gd name="connsiteX17" fmla="*/ 4623060 w 5852832"/>
              <a:gd name="connsiteY17" fmla="*/ 1926236 h 1948722"/>
              <a:gd name="connsiteX18" fmla="*/ 4540614 w 5852832"/>
              <a:gd name="connsiteY18" fmla="*/ 1926236 h 1948722"/>
              <a:gd name="connsiteX19" fmla="*/ 4465663 w 5852832"/>
              <a:gd name="connsiteY19" fmla="*/ 1933731 h 1948722"/>
              <a:gd name="connsiteX20" fmla="*/ 4405703 w 5852832"/>
              <a:gd name="connsiteY20" fmla="*/ 1933731 h 1948722"/>
              <a:gd name="connsiteX21" fmla="*/ 4308267 w 5852832"/>
              <a:gd name="connsiteY21" fmla="*/ 1933731 h 1948722"/>
              <a:gd name="connsiteX22" fmla="*/ 4218326 w 5852832"/>
              <a:gd name="connsiteY22" fmla="*/ 1941226 h 1948722"/>
              <a:gd name="connsiteX23" fmla="*/ 4120890 w 5852832"/>
              <a:gd name="connsiteY23" fmla="*/ 1941226 h 1948722"/>
              <a:gd name="connsiteX24" fmla="*/ 4030949 w 5852832"/>
              <a:gd name="connsiteY24" fmla="*/ 1941226 h 1948722"/>
              <a:gd name="connsiteX25" fmla="*/ 3933513 w 5852832"/>
              <a:gd name="connsiteY25" fmla="*/ 1933731 h 1948722"/>
              <a:gd name="connsiteX26" fmla="*/ 3836077 w 5852832"/>
              <a:gd name="connsiteY26" fmla="*/ 1941226 h 1948722"/>
              <a:gd name="connsiteX27" fmla="*/ 3723650 w 5852832"/>
              <a:gd name="connsiteY27" fmla="*/ 1941226 h 1948722"/>
              <a:gd name="connsiteX28" fmla="*/ 3618719 w 5852832"/>
              <a:gd name="connsiteY28" fmla="*/ 1941226 h 1948722"/>
              <a:gd name="connsiteX29" fmla="*/ 3483808 w 5852832"/>
              <a:gd name="connsiteY29" fmla="*/ 1941226 h 1948722"/>
              <a:gd name="connsiteX30" fmla="*/ 3363886 w 5852832"/>
              <a:gd name="connsiteY30" fmla="*/ 1941226 h 1948722"/>
              <a:gd name="connsiteX31" fmla="*/ 3273945 w 5852832"/>
              <a:gd name="connsiteY31" fmla="*/ 1941226 h 1948722"/>
              <a:gd name="connsiteX32" fmla="*/ 3206490 w 5852832"/>
              <a:gd name="connsiteY32" fmla="*/ 1933731 h 1948722"/>
              <a:gd name="connsiteX33" fmla="*/ 3086568 w 5852832"/>
              <a:gd name="connsiteY33" fmla="*/ 1926236 h 1948722"/>
              <a:gd name="connsiteX34" fmla="*/ 3011618 w 5852832"/>
              <a:gd name="connsiteY34" fmla="*/ 1933731 h 1948722"/>
              <a:gd name="connsiteX35" fmla="*/ 2891696 w 5852832"/>
              <a:gd name="connsiteY35" fmla="*/ 1933731 h 1948722"/>
              <a:gd name="connsiteX36" fmla="*/ 2801755 w 5852832"/>
              <a:gd name="connsiteY36" fmla="*/ 1933731 h 1948722"/>
              <a:gd name="connsiteX37" fmla="*/ 2674339 w 5852832"/>
              <a:gd name="connsiteY37" fmla="*/ 1933731 h 1948722"/>
              <a:gd name="connsiteX38" fmla="*/ 2569408 w 5852832"/>
              <a:gd name="connsiteY38" fmla="*/ 1941226 h 1948722"/>
              <a:gd name="connsiteX39" fmla="*/ 2479467 w 5852832"/>
              <a:gd name="connsiteY39" fmla="*/ 1941226 h 1948722"/>
              <a:gd name="connsiteX40" fmla="*/ 2382031 w 5852832"/>
              <a:gd name="connsiteY40" fmla="*/ 1926236 h 1948722"/>
              <a:gd name="connsiteX41" fmla="*/ 2284595 w 5852832"/>
              <a:gd name="connsiteY41" fmla="*/ 1933731 h 1948722"/>
              <a:gd name="connsiteX42" fmla="*/ 2157178 w 5852832"/>
              <a:gd name="connsiteY42" fmla="*/ 1926236 h 1948722"/>
              <a:gd name="connsiteX43" fmla="*/ 2082227 w 5852832"/>
              <a:gd name="connsiteY43" fmla="*/ 1926236 h 1948722"/>
              <a:gd name="connsiteX44" fmla="*/ 1977296 w 5852832"/>
              <a:gd name="connsiteY44" fmla="*/ 1926236 h 1948722"/>
              <a:gd name="connsiteX45" fmla="*/ 1917336 w 5852832"/>
              <a:gd name="connsiteY45" fmla="*/ 1933731 h 1948722"/>
              <a:gd name="connsiteX46" fmla="*/ 1827395 w 5852832"/>
              <a:gd name="connsiteY46" fmla="*/ 1926236 h 1948722"/>
              <a:gd name="connsiteX47" fmla="*/ 1737454 w 5852832"/>
              <a:gd name="connsiteY47" fmla="*/ 1933731 h 1948722"/>
              <a:gd name="connsiteX48" fmla="*/ 1662503 w 5852832"/>
              <a:gd name="connsiteY48" fmla="*/ 1926236 h 1948722"/>
              <a:gd name="connsiteX49" fmla="*/ 1572562 w 5852832"/>
              <a:gd name="connsiteY49" fmla="*/ 1933731 h 1948722"/>
              <a:gd name="connsiteX50" fmla="*/ 1490116 w 5852832"/>
              <a:gd name="connsiteY50" fmla="*/ 1926236 h 1948722"/>
              <a:gd name="connsiteX51" fmla="*/ 1407670 w 5852832"/>
              <a:gd name="connsiteY51" fmla="*/ 1926236 h 1948722"/>
              <a:gd name="connsiteX52" fmla="*/ 1272759 w 5852832"/>
              <a:gd name="connsiteY52" fmla="*/ 1926236 h 1948722"/>
              <a:gd name="connsiteX53" fmla="*/ 1190313 w 5852832"/>
              <a:gd name="connsiteY53" fmla="*/ 1933731 h 1948722"/>
              <a:gd name="connsiteX54" fmla="*/ 1070391 w 5852832"/>
              <a:gd name="connsiteY54" fmla="*/ 1941226 h 1948722"/>
              <a:gd name="connsiteX55" fmla="*/ 995441 w 5852832"/>
              <a:gd name="connsiteY55" fmla="*/ 1933731 h 1948722"/>
              <a:gd name="connsiteX56" fmla="*/ 927985 w 5852832"/>
              <a:gd name="connsiteY56" fmla="*/ 1926236 h 1948722"/>
              <a:gd name="connsiteX57" fmla="*/ 793073 w 5852832"/>
              <a:gd name="connsiteY57" fmla="*/ 1933731 h 1948722"/>
              <a:gd name="connsiteX58" fmla="*/ 680647 w 5852832"/>
              <a:gd name="connsiteY58" fmla="*/ 1933731 h 1948722"/>
              <a:gd name="connsiteX59" fmla="*/ 553231 w 5852832"/>
              <a:gd name="connsiteY59" fmla="*/ 1933731 h 1948722"/>
              <a:gd name="connsiteX60" fmla="*/ 538241 w 5852832"/>
              <a:gd name="connsiteY60" fmla="*/ 1933731 h 1948722"/>
              <a:gd name="connsiteX61" fmla="*/ 418319 w 5852832"/>
              <a:gd name="connsiteY61" fmla="*/ 1941226 h 1948722"/>
              <a:gd name="connsiteX62" fmla="*/ 343369 w 5852832"/>
              <a:gd name="connsiteY62" fmla="*/ 1941226 h 1948722"/>
              <a:gd name="connsiteX63" fmla="*/ 170981 w 5852832"/>
              <a:gd name="connsiteY63" fmla="*/ 1948722 h 1948722"/>
              <a:gd name="connsiteX64" fmla="*/ 0 w 5852832"/>
              <a:gd name="connsiteY64" fmla="*/ 1941227 h 1948722"/>
              <a:gd name="connsiteX65" fmla="*/ 0 w 5852832"/>
              <a:gd name="connsiteY65" fmla="*/ 0 h 194872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634896 w 5852832"/>
              <a:gd name="connsiteY4" fmla="*/ 1926236 h 2038662"/>
              <a:gd name="connsiteX5" fmla="*/ 5709847 w 5852832"/>
              <a:gd name="connsiteY5" fmla="*/ 1941226 h 2038662"/>
              <a:gd name="connsiteX6" fmla="*/ 5477500 w 5852832"/>
              <a:gd name="connsiteY6" fmla="*/ 1926236 h 2038662"/>
              <a:gd name="connsiteX7" fmla="*/ 5544955 w 5852832"/>
              <a:gd name="connsiteY7" fmla="*/ 1933731 h 2038662"/>
              <a:gd name="connsiteX8" fmla="*/ 5395054 w 5852832"/>
              <a:gd name="connsiteY8" fmla="*/ 193373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634896 w 5852832"/>
              <a:gd name="connsiteY4" fmla="*/ 2016177 h 2038662"/>
              <a:gd name="connsiteX5" fmla="*/ 5709847 w 5852832"/>
              <a:gd name="connsiteY5" fmla="*/ 1941226 h 2038662"/>
              <a:gd name="connsiteX6" fmla="*/ 5477500 w 5852832"/>
              <a:gd name="connsiteY6" fmla="*/ 1926236 h 2038662"/>
              <a:gd name="connsiteX7" fmla="*/ 5544955 w 5852832"/>
              <a:gd name="connsiteY7" fmla="*/ 1933731 h 2038662"/>
              <a:gd name="connsiteX8" fmla="*/ 5395054 w 5852832"/>
              <a:gd name="connsiteY8" fmla="*/ 193373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634896 w 5852832"/>
              <a:gd name="connsiteY4" fmla="*/ 2016177 h 2038662"/>
              <a:gd name="connsiteX5" fmla="*/ 5664876 w 5852832"/>
              <a:gd name="connsiteY5" fmla="*/ 1911246 h 2038662"/>
              <a:gd name="connsiteX6" fmla="*/ 5477500 w 5852832"/>
              <a:gd name="connsiteY6" fmla="*/ 1926236 h 2038662"/>
              <a:gd name="connsiteX7" fmla="*/ 5544955 w 5852832"/>
              <a:gd name="connsiteY7" fmla="*/ 1933731 h 2038662"/>
              <a:gd name="connsiteX8" fmla="*/ 5395054 w 5852832"/>
              <a:gd name="connsiteY8" fmla="*/ 193373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54817 w 5852832"/>
              <a:gd name="connsiteY4" fmla="*/ 1926236 h 2038662"/>
              <a:gd name="connsiteX5" fmla="*/ 5664876 w 5852832"/>
              <a:gd name="connsiteY5" fmla="*/ 1911246 h 2038662"/>
              <a:gd name="connsiteX6" fmla="*/ 5477500 w 5852832"/>
              <a:gd name="connsiteY6" fmla="*/ 1926236 h 2038662"/>
              <a:gd name="connsiteX7" fmla="*/ 5544955 w 5852832"/>
              <a:gd name="connsiteY7" fmla="*/ 1933731 h 2038662"/>
              <a:gd name="connsiteX8" fmla="*/ 5395054 w 5852832"/>
              <a:gd name="connsiteY8" fmla="*/ 193373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54817 w 5852832"/>
              <a:gd name="connsiteY4" fmla="*/ 1926236 h 2038662"/>
              <a:gd name="connsiteX5" fmla="*/ 5634896 w 5852832"/>
              <a:gd name="connsiteY5" fmla="*/ 1926236 h 2038662"/>
              <a:gd name="connsiteX6" fmla="*/ 5477500 w 5852832"/>
              <a:gd name="connsiteY6" fmla="*/ 1926236 h 2038662"/>
              <a:gd name="connsiteX7" fmla="*/ 5544955 w 5852832"/>
              <a:gd name="connsiteY7" fmla="*/ 1933731 h 2038662"/>
              <a:gd name="connsiteX8" fmla="*/ 5395054 w 5852832"/>
              <a:gd name="connsiteY8" fmla="*/ 193373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4837 w 5852832"/>
              <a:gd name="connsiteY4" fmla="*/ 1956217 h 2038662"/>
              <a:gd name="connsiteX5" fmla="*/ 5634896 w 5852832"/>
              <a:gd name="connsiteY5" fmla="*/ 1926236 h 2038662"/>
              <a:gd name="connsiteX6" fmla="*/ 5477500 w 5852832"/>
              <a:gd name="connsiteY6" fmla="*/ 1926236 h 2038662"/>
              <a:gd name="connsiteX7" fmla="*/ 5544955 w 5852832"/>
              <a:gd name="connsiteY7" fmla="*/ 1933731 h 2038662"/>
              <a:gd name="connsiteX8" fmla="*/ 5395054 w 5852832"/>
              <a:gd name="connsiteY8" fmla="*/ 193373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4837 w 5852832"/>
              <a:gd name="connsiteY4" fmla="*/ 1956217 h 2038662"/>
              <a:gd name="connsiteX5" fmla="*/ 5634896 w 5852832"/>
              <a:gd name="connsiteY5" fmla="*/ 1926236 h 2038662"/>
              <a:gd name="connsiteX6" fmla="*/ 5477500 w 5852832"/>
              <a:gd name="connsiteY6" fmla="*/ 1926236 h 2038662"/>
              <a:gd name="connsiteX7" fmla="*/ 5544955 w 5852832"/>
              <a:gd name="connsiteY7" fmla="*/ 2016177 h 2038662"/>
              <a:gd name="connsiteX8" fmla="*/ 5395054 w 5852832"/>
              <a:gd name="connsiteY8" fmla="*/ 193373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46157"/>
              <a:gd name="connsiteX1" fmla="*/ 5852832 w 5852832"/>
              <a:gd name="connsiteY1" fmla="*/ 0 h 2046157"/>
              <a:gd name="connsiteX2" fmla="*/ 5852832 w 5852832"/>
              <a:gd name="connsiteY2" fmla="*/ 1941227 h 2046157"/>
              <a:gd name="connsiteX3" fmla="*/ 5777303 w 5852832"/>
              <a:gd name="connsiteY3" fmla="*/ 2038662 h 2046157"/>
              <a:gd name="connsiteX4" fmla="*/ 5724837 w 5852832"/>
              <a:gd name="connsiteY4" fmla="*/ 1956217 h 2046157"/>
              <a:gd name="connsiteX5" fmla="*/ 5634896 w 5852832"/>
              <a:gd name="connsiteY5" fmla="*/ 1926236 h 2046157"/>
              <a:gd name="connsiteX6" fmla="*/ 5477500 w 5852832"/>
              <a:gd name="connsiteY6" fmla="*/ 1926236 h 2046157"/>
              <a:gd name="connsiteX7" fmla="*/ 5544955 w 5852832"/>
              <a:gd name="connsiteY7" fmla="*/ 2016177 h 2046157"/>
              <a:gd name="connsiteX8" fmla="*/ 5395054 w 5852832"/>
              <a:gd name="connsiteY8" fmla="*/ 2046157 h 2046157"/>
              <a:gd name="connsiteX9" fmla="*/ 5305113 w 5852832"/>
              <a:gd name="connsiteY9" fmla="*/ 1941226 h 2046157"/>
              <a:gd name="connsiteX10" fmla="*/ 5215172 w 5852832"/>
              <a:gd name="connsiteY10" fmla="*/ 1926236 h 2046157"/>
              <a:gd name="connsiteX11" fmla="*/ 5117736 w 5852832"/>
              <a:gd name="connsiteY11" fmla="*/ 1933731 h 2046157"/>
              <a:gd name="connsiteX12" fmla="*/ 5035290 w 5852832"/>
              <a:gd name="connsiteY12" fmla="*/ 1926236 h 2046157"/>
              <a:gd name="connsiteX13" fmla="*/ 4930359 w 5852832"/>
              <a:gd name="connsiteY13" fmla="*/ 1926236 h 2046157"/>
              <a:gd name="connsiteX14" fmla="*/ 4862903 w 5852832"/>
              <a:gd name="connsiteY14" fmla="*/ 1911245 h 2046157"/>
              <a:gd name="connsiteX15" fmla="*/ 4780457 w 5852832"/>
              <a:gd name="connsiteY15" fmla="*/ 1918740 h 2046157"/>
              <a:gd name="connsiteX16" fmla="*/ 4698011 w 5852832"/>
              <a:gd name="connsiteY16" fmla="*/ 1918740 h 2046157"/>
              <a:gd name="connsiteX17" fmla="*/ 4623060 w 5852832"/>
              <a:gd name="connsiteY17" fmla="*/ 1926236 h 2046157"/>
              <a:gd name="connsiteX18" fmla="*/ 4540614 w 5852832"/>
              <a:gd name="connsiteY18" fmla="*/ 1926236 h 2046157"/>
              <a:gd name="connsiteX19" fmla="*/ 4465663 w 5852832"/>
              <a:gd name="connsiteY19" fmla="*/ 1933731 h 2046157"/>
              <a:gd name="connsiteX20" fmla="*/ 4405703 w 5852832"/>
              <a:gd name="connsiteY20" fmla="*/ 1933731 h 2046157"/>
              <a:gd name="connsiteX21" fmla="*/ 4308267 w 5852832"/>
              <a:gd name="connsiteY21" fmla="*/ 1933731 h 2046157"/>
              <a:gd name="connsiteX22" fmla="*/ 4218326 w 5852832"/>
              <a:gd name="connsiteY22" fmla="*/ 1941226 h 2046157"/>
              <a:gd name="connsiteX23" fmla="*/ 4120890 w 5852832"/>
              <a:gd name="connsiteY23" fmla="*/ 1941226 h 2046157"/>
              <a:gd name="connsiteX24" fmla="*/ 4030949 w 5852832"/>
              <a:gd name="connsiteY24" fmla="*/ 1941226 h 2046157"/>
              <a:gd name="connsiteX25" fmla="*/ 3933513 w 5852832"/>
              <a:gd name="connsiteY25" fmla="*/ 1933731 h 2046157"/>
              <a:gd name="connsiteX26" fmla="*/ 3836077 w 5852832"/>
              <a:gd name="connsiteY26" fmla="*/ 1941226 h 2046157"/>
              <a:gd name="connsiteX27" fmla="*/ 3723650 w 5852832"/>
              <a:gd name="connsiteY27" fmla="*/ 1941226 h 2046157"/>
              <a:gd name="connsiteX28" fmla="*/ 3618719 w 5852832"/>
              <a:gd name="connsiteY28" fmla="*/ 1941226 h 2046157"/>
              <a:gd name="connsiteX29" fmla="*/ 3483808 w 5852832"/>
              <a:gd name="connsiteY29" fmla="*/ 1941226 h 2046157"/>
              <a:gd name="connsiteX30" fmla="*/ 3363886 w 5852832"/>
              <a:gd name="connsiteY30" fmla="*/ 1941226 h 2046157"/>
              <a:gd name="connsiteX31" fmla="*/ 3273945 w 5852832"/>
              <a:gd name="connsiteY31" fmla="*/ 1941226 h 2046157"/>
              <a:gd name="connsiteX32" fmla="*/ 3206490 w 5852832"/>
              <a:gd name="connsiteY32" fmla="*/ 1933731 h 2046157"/>
              <a:gd name="connsiteX33" fmla="*/ 3086568 w 5852832"/>
              <a:gd name="connsiteY33" fmla="*/ 1926236 h 2046157"/>
              <a:gd name="connsiteX34" fmla="*/ 3011618 w 5852832"/>
              <a:gd name="connsiteY34" fmla="*/ 1933731 h 2046157"/>
              <a:gd name="connsiteX35" fmla="*/ 2891696 w 5852832"/>
              <a:gd name="connsiteY35" fmla="*/ 1933731 h 2046157"/>
              <a:gd name="connsiteX36" fmla="*/ 2801755 w 5852832"/>
              <a:gd name="connsiteY36" fmla="*/ 1933731 h 2046157"/>
              <a:gd name="connsiteX37" fmla="*/ 2674339 w 5852832"/>
              <a:gd name="connsiteY37" fmla="*/ 1933731 h 2046157"/>
              <a:gd name="connsiteX38" fmla="*/ 2569408 w 5852832"/>
              <a:gd name="connsiteY38" fmla="*/ 1941226 h 2046157"/>
              <a:gd name="connsiteX39" fmla="*/ 2479467 w 5852832"/>
              <a:gd name="connsiteY39" fmla="*/ 1941226 h 2046157"/>
              <a:gd name="connsiteX40" fmla="*/ 2382031 w 5852832"/>
              <a:gd name="connsiteY40" fmla="*/ 1926236 h 2046157"/>
              <a:gd name="connsiteX41" fmla="*/ 2284595 w 5852832"/>
              <a:gd name="connsiteY41" fmla="*/ 1933731 h 2046157"/>
              <a:gd name="connsiteX42" fmla="*/ 2157178 w 5852832"/>
              <a:gd name="connsiteY42" fmla="*/ 1926236 h 2046157"/>
              <a:gd name="connsiteX43" fmla="*/ 2082227 w 5852832"/>
              <a:gd name="connsiteY43" fmla="*/ 1926236 h 2046157"/>
              <a:gd name="connsiteX44" fmla="*/ 1977296 w 5852832"/>
              <a:gd name="connsiteY44" fmla="*/ 1926236 h 2046157"/>
              <a:gd name="connsiteX45" fmla="*/ 1917336 w 5852832"/>
              <a:gd name="connsiteY45" fmla="*/ 1933731 h 2046157"/>
              <a:gd name="connsiteX46" fmla="*/ 1827395 w 5852832"/>
              <a:gd name="connsiteY46" fmla="*/ 1926236 h 2046157"/>
              <a:gd name="connsiteX47" fmla="*/ 1737454 w 5852832"/>
              <a:gd name="connsiteY47" fmla="*/ 1933731 h 2046157"/>
              <a:gd name="connsiteX48" fmla="*/ 1662503 w 5852832"/>
              <a:gd name="connsiteY48" fmla="*/ 1926236 h 2046157"/>
              <a:gd name="connsiteX49" fmla="*/ 1572562 w 5852832"/>
              <a:gd name="connsiteY49" fmla="*/ 1933731 h 2046157"/>
              <a:gd name="connsiteX50" fmla="*/ 1490116 w 5852832"/>
              <a:gd name="connsiteY50" fmla="*/ 1926236 h 2046157"/>
              <a:gd name="connsiteX51" fmla="*/ 1407670 w 5852832"/>
              <a:gd name="connsiteY51" fmla="*/ 1926236 h 2046157"/>
              <a:gd name="connsiteX52" fmla="*/ 1272759 w 5852832"/>
              <a:gd name="connsiteY52" fmla="*/ 1926236 h 2046157"/>
              <a:gd name="connsiteX53" fmla="*/ 1190313 w 5852832"/>
              <a:gd name="connsiteY53" fmla="*/ 1933731 h 2046157"/>
              <a:gd name="connsiteX54" fmla="*/ 1070391 w 5852832"/>
              <a:gd name="connsiteY54" fmla="*/ 1941226 h 2046157"/>
              <a:gd name="connsiteX55" fmla="*/ 995441 w 5852832"/>
              <a:gd name="connsiteY55" fmla="*/ 1933731 h 2046157"/>
              <a:gd name="connsiteX56" fmla="*/ 927985 w 5852832"/>
              <a:gd name="connsiteY56" fmla="*/ 1926236 h 2046157"/>
              <a:gd name="connsiteX57" fmla="*/ 793073 w 5852832"/>
              <a:gd name="connsiteY57" fmla="*/ 1933731 h 2046157"/>
              <a:gd name="connsiteX58" fmla="*/ 680647 w 5852832"/>
              <a:gd name="connsiteY58" fmla="*/ 1933731 h 2046157"/>
              <a:gd name="connsiteX59" fmla="*/ 553231 w 5852832"/>
              <a:gd name="connsiteY59" fmla="*/ 1933731 h 2046157"/>
              <a:gd name="connsiteX60" fmla="*/ 538241 w 5852832"/>
              <a:gd name="connsiteY60" fmla="*/ 1933731 h 2046157"/>
              <a:gd name="connsiteX61" fmla="*/ 418319 w 5852832"/>
              <a:gd name="connsiteY61" fmla="*/ 1941226 h 2046157"/>
              <a:gd name="connsiteX62" fmla="*/ 343369 w 5852832"/>
              <a:gd name="connsiteY62" fmla="*/ 1941226 h 2046157"/>
              <a:gd name="connsiteX63" fmla="*/ 170981 w 5852832"/>
              <a:gd name="connsiteY63" fmla="*/ 1948722 h 2046157"/>
              <a:gd name="connsiteX64" fmla="*/ 0 w 5852832"/>
              <a:gd name="connsiteY64" fmla="*/ 1941227 h 2046157"/>
              <a:gd name="connsiteX65" fmla="*/ 0 w 5852832"/>
              <a:gd name="connsiteY65" fmla="*/ 0 h 2046157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4837 w 5852832"/>
              <a:gd name="connsiteY4" fmla="*/ 1956217 h 2038662"/>
              <a:gd name="connsiteX5" fmla="*/ 5634896 w 5852832"/>
              <a:gd name="connsiteY5" fmla="*/ 1926236 h 2038662"/>
              <a:gd name="connsiteX6" fmla="*/ 5477500 w 5852832"/>
              <a:gd name="connsiteY6" fmla="*/ 1926236 h 2038662"/>
              <a:gd name="connsiteX7" fmla="*/ 5544955 w 5852832"/>
              <a:gd name="connsiteY7" fmla="*/ 2016177 h 2038662"/>
              <a:gd name="connsiteX8" fmla="*/ 5395054 w 5852832"/>
              <a:gd name="connsiteY8" fmla="*/ 191874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61148"/>
              <a:gd name="connsiteX1" fmla="*/ 5852832 w 5852832"/>
              <a:gd name="connsiteY1" fmla="*/ 0 h 2061148"/>
              <a:gd name="connsiteX2" fmla="*/ 5852832 w 5852832"/>
              <a:gd name="connsiteY2" fmla="*/ 1941227 h 2061148"/>
              <a:gd name="connsiteX3" fmla="*/ 5777303 w 5852832"/>
              <a:gd name="connsiteY3" fmla="*/ 2038662 h 2061148"/>
              <a:gd name="connsiteX4" fmla="*/ 5724837 w 5852832"/>
              <a:gd name="connsiteY4" fmla="*/ 1956217 h 2061148"/>
              <a:gd name="connsiteX5" fmla="*/ 5634896 w 5852832"/>
              <a:gd name="connsiteY5" fmla="*/ 1926236 h 2061148"/>
              <a:gd name="connsiteX6" fmla="*/ 5432530 w 5852832"/>
              <a:gd name="connsiteY6" fmla="*/ 2061148 h 2061148"/>
              <a:gd name="connsiteX7" fmla="*/ 5544955 w 5852832"/>
              <a:gd name="connsiteY7" fmla="*/ 2016177 h 2061148"/>
              <a:gd name="connsiteX8" fmla="*/ 5395054 w 5852832"/>
              <a:gd name="connsiteY8" fmla="*/ 1918741 h 2061148"/>
              <a:gd name="connsiteX9" fmla="*/ 5305113 w 5852832"/>
              <a:gd name="connsiteY9" fmla="*/ 1941226 h 2061148"/>
              <a:gd name="connsiteX10" fmla="*/ 5215172 w 5852832"/>
              <a:gd name="connsiteY10" fmla="*/ 1926236 h 2061148"/>
              <a:gd name="connsiteX11" fmla="*/ 5117736 w 5852832"/>
              <a:gd name="connsiteY11" fmla="*/ 1933731 h 2061148"/>
              <a:gd name="connsiteX12" fmla="*/ 5035290 w 5852832"/>
              <a:gd name="connsiteY12" fmla="*/ 1926236 h 2061148"/>
              <a:gd name="connsiteX13" fmla="*/ 4930359 w 5852832"/>
              <a:gd name="connsiteY13" fmla="*/ 1926236 h 2061148"/>
              <a:gd name="connsiteX14" fmla="*/ 4862903 w 5852832"/>
              <a:gd name="connsiteY14" fmla="*/ 1911245 h 2061148"/>
              <a:gd name="connsiteX15" fmla="*/ 4780457 w 5852832"/>
              <a:gd name="connsiteY15" fmla="*/ 1918740 h 2061148"/>
              <a:gd name="connsiteX16" fmla="*/ 4698011 w 5852832"/>
              <a:gd name="connsiteY16" fmla="*/ 1918740 h 2061148"/>
              <a:gd name="connsiteX17" fmla="*/ 4623060 w 5852832"/>
              <a:gd name="connsiteY17" fmla="*/ 1926236 h 2061148"/>
              <a:gd name="connsiteX18" fmla="*/ 4540614 w 5852832"/>
              <a:gd name="connsiteY18" fmla="*/ 1926236 h 2061148"/>
              <a:gd name="connsiteX19" fmla="*/ 4465663 w 5852832"/>
              <a:gd name="connsiteY19" fmla="*/ 1933731 h 2061148"/>
              <a:gd name="connsiteX20" fmla="*/ 4405703 w 5852832"/>
              <a:gd name="connsiteY20" fmla="*/ 1933731 h 2061148"/>
              <a:gd name="connsiteX21" fmla="*/ 4308267 w 5852832"/>
              <a:gd name="connsiteY21" fmla="*/ 1933731 h 2061148"/>
              <a:gd name="connsiteX22" fmla="*/ 4218326 w 5852832"/>
              <a:gd name="connsiteY22" fmla="*/ 1941226 h 2061148"/>
              <a:gd name="connsiteX23" fmla="*/ 4120890 w 5852832"/>
              <a:gd name="connsiteY23" fmla="*/ 1941226 h 2061148"/>
              <a:gd name="connsiteX24" fmla="*/ 4030949 w 5852832"/>
              <a:gd name="connsiteY24" fmla="*/ 1941226 h 2061148"/>
              <a:gd name="connsiteX25" fmla="*/ 3933513 w 5852832"/>
              <a:gd name="connsiteY25" fmla="*/ 1933731 h 2061148"/>
              <a:gd name="connsiteX26" fmla="*/ 3836077 w 5852832"/>
              <a:gd name="connsiteY26" fmla="*/ 1941226 h 2061148"/>
              <a:gd name="connsiteX27" fmla="*/ 3723650 w 5852832"/>
              <a:gd name="connsiteY27" fmla="*/ 1941226 h 2061148"/>
              <a:gd name="connsiteX28" fmla="*/ 3618719 w 5852832"/>
              <a:gd name="connsiteY28" fmla="*/ 1941226 h 2061148"/>
              <a:gd name="connsiteX29" fmla="*/ 3483808 w 5852832"/>
              <a:gd name="connsiteY29" fmla="*/ 1941226 h 2061148"/>
              <a:gd name="connsiteX30" fmla="*/ 3363886 w 5852832"/>
              <a:gd name="connsiteY30" fmla="*/ 1941226 h 2061148"/>
              <a:gd name="connsiteX31" fmla="*/ 3273945 w 5852832"/>
              <a:gd name="connsiteY31" fmla="*/ 1941226 h 2061148"/>
              <a:gd name="connsiteX32" fmla="*/ 3206490 w 5852832"/>
              <a:gd name="connsiteY32" fmla="*/ 1933731 h 2061148"/>
              <a:gd name="connsiteX33" fmla="*/ 3086568 w 5852832"/>
              <a:gd name="connsiteY33" fmla="*/ 1926236 h 2061148"/>
              <a:gd name="connsiteX34" fmla="*/ 3011618 w 5852832"/>
              <a:gd name="connsiteY34" fmla="*/ 1933731 h 2061148"/>
              <a:gd name="connsiteX35" fmla="*/ 2891696 w 5852832"/>
              <a:gd name="connsiteY35" fmla="*/ 1933731 h 2061148"/>
              <a:gd name="connsiteX36" fmla="*/ 2801755 w 5852832"/>
              <a:gd name="connsiteY36" fmla="*/ 1933731 h 2061148"/>
              <a:gd name="connsiteX37" fmla="*/ 2674339 w 5852832"/>
              <a:gd name="connsiteY37" fmla="*/ 1933731 h 2061148"/>
              <a:gd name="connsiteX38" fmla="*/ 2569408 w 5852832"/>
              <a:gd name="connsiteY38" fmla="*/ 1941226 h 2061148"/>
              <a:gd name="connsiteX39" fmla="*/ 2479467 w 5852832"/>
              <a:gd name="connsiteY39" fmla="*/ 1941226 h 2061148"/>
              <a:gd name="connsiteX40" fmla="*/ 2382031 w 5852832"/>
              <a:gd name="connsiteY40" fmla="*/ 1926236 h 2061148"/>
              <a:gd name="connsiteX41" fmla="*/ 2284595 w 5852832"/>
              <a:gd name="connsiteY41" fmla="*/ 1933731 h 2061148"/>
              <a:gd name="connsiteX42" fmla="*/ 2157178 w 5852832"/>
              <a:gd name="connsiteY42" fmla="*/ 1926236 h 2061148"/>
              <a:gd name="connsiteX43" fmla="*/ 2082227 w 5852832"/>
              <a:gd name="connsiteY43" fmla="*/ 1926236 h 2061148"/>
              <a:gd name="connsiteX44" fmla="*/ 1977296 w 5852832"/>
              <a:gd name="connsiteY44" fmla="*/ 1926236 h 2061148"/>
              <a:gd name="connsiteX45" fmla="*/ 1917336 w 5852832"/>
              <a:gd name="connsiteY45" fmla="*/ 1933731 h 2061148"/>
              <a:gd name="connsiteX46" fmla="*/ 1827395 w 5852832"/>
              <a:gd name="connsiteY46" fmla="*/ 1926236 h 2061148"/>
              <a:gd name="connsiteX47" fmla="*/ 1737454 w 5852832"/>
              <a:gd name="connsiteY47" fmla="*/ 1933731 h 2061148"/>
              <a:gd name="connsiteX48" fmla="*/ 1662503 w 5852832"/>
              <a:gd name="connsiteY48" fmla="*/ 1926236 h 2061148"/>
              <a:gd name="connsiteX49" fmla="*/ 1572562 w 5852832"/>
              <a:gd name="connsiteY49" fmla="*/ 1933731 h 2061148"/>
              <a:gd name="connsiteX50" fmla="*/ 1490116 w 5852832"/>
              <a:gd name="connsiteY50" fmla="*/ 1926236 h 2061148"/>
              <a:gd name="connsiteX51" fmla="*/ 1407670 w 5852832"/>
              <a:gd name="connsiteY51" fmla="*/ 1926236 h 2061148"/>
              <a:gd name="connsiteX52" fmla="*/ 1272759 w 5852832"/>
              <a:gd name="connsiteY52" fmla="*/ 1926236 h 2061148"/>
              <a:gd name="connsiteX53" fmla="*/ 1190313 w 5852832"/>
              <a:gd name="connsiteY53" fmla="*/ 1933731 h 2061148"/>
              <a:gd name="connsiteX54" fmla="*/ 1070391 w 5852832"/>
              <a:gd name="connsiteY54" fmla="*/ 1941226 h 2061148"/>
              <a:gd name="connsiteX55" fmla="*/ 995441 w 5852832"/>
              <a:gd name="connsiteY55" fmla="*/ 1933731 h 2061148"/>
              <a:gd name="connsiteX56" fmla="*/ 927985 w 5852832"/>
              <a:gd name="connsiteY56" fmla="*/ 1926236 h 2061148"/>
              <a:gd name="connsiteX57" fmla="*/ 793073 w 5852832"/>
              <a:gd name="connsiteY57" fmla="*/ 1933731 h 2061148"/>
              <a:gd name="connsiteX58" fmla="*/ 680647 w 5852832"/>
              <a:gd name="connsiteY58" fmla="*/ 1933731 h 2061148"/>
              <a:gd name="connsiteX59" fmla="*/ 553231 w 5852832"/>
              <a:gd name="connsiteY59" fmla="*/ 1933731 h 2061148"/>
              <a:gd name="connsiteX60" fmla="*/ 538241 w 5852832"/>
              <a:gd name="connsiteY60" fmla="*/ 1933731 h 2061148"/>
              <a:gd name="connsiteX61" fmla="*/ 418319 w 5852832"/>
              <a:gd name="connsiteY61" fmla="*/ 1941226 h 2061148"/>
              <a:gd name="connsiteX62" fmla="*/ 343369 w 5852832"/>
              <a:gd name="connsiteY62" fmla="*/ 1941226 h 2061148"/>
              <a:gd name="connsiteX63" fmla="*/ 170981 w 5852832"/>
              <a:gd name="connsiteY63" fmla="*/ 1948722 h 2061148"/>
              <a:gd name="connsiteX64" fmla="*/ 0 w 5852832"/>
              <a:gd name="connsiteY64" fmla="*/ 1941227 h 2061148"/>
              <a:gd name="connsiteX65" fmla="*/ 0 w 5852832"/>
              <a:gd name="connsiteY65" fmla="*/ 0 h 2061148"/>
              <a:gd name="connsiteX0" fmla="*/ 0 w 5852832"/>
              <a:gd name="connsiteY0" fmla="*/ 0 h 2061148"/>
              <a:gd name="connsiteX1" fmla="*/ 5852832 w 5852832"/>
              <a:gd name="connsiteY1" fmla="*/ 0 h 2061148"/>
              <a:gd name="connsiteX2" fmla="*/ 5852832 w 5852832"/>
              <a:gd name="connsiteY2" fmla="*/ 1941227 h 2061148"/>
              <a:gd name="connsiteX3" fmla="*/ 5777303 w 5852832"/>
              <a:gd name="connsiteY3" fmla="*/ 2038662 h 2061148"/>
              <a:gd name="connsiteX4" fmla="*/ 5724837 w 5852832"/>
              <a:gd name="connsiteY4" fmla="*/ 1956217 h 2061148"/>
              <a:gd name="connsiteX5" fmla="*/ 5634896 w 5852832"/>
              <a:gd name="connsiteY5" fmla="*/ 1926236 h 2061148"/>
              <a:gd name="connsiteX6" fmla="*/ 5432530 w 5852832"/>
              <a:gd name="connsiteY6" fmla="*/ 2061148 h 2061148"/>
              <a:gd name="connsiteX7" fmla="*/ 5461135 w 5852832"/>
              <a:gd name="connsiteY7" fmla="*/ 1960297 h 2061148"/>
              <a:gd name="connsiteX8" fmla="*/ 5395054 w 5852832"/>
              <a:gd name="connsiteY8" fmla="*/ 1918741 h 2061148"/>
              <a:gd name="connsiteX9" fmla="*/ 5305113 w 5852832"/>
              <a:gd name="connsiteY9" fmla="*/ 1941226 h 2061148"/>
              <a:gd name="connsiteX10" fmla="*/ 5215172 w 5852832"/>
              <a:gd name="connsiteY10" fmla="*/ 1926236 h 2061148"/>
              <a:gd name="connsiteX11" fmla="*/ 5117736 w 5852832"/>
              <a:gd name="connsiteY11" fmla="*/ 1933731 h 2061148"/>
              <a:gd name="connsiteX12" fmla="*/ 5035290 w 5852832"/>
              <a:gd name="connsiteY12" fmla="*/ 1926236 h 2061148"/>
              <a:gd name="connsiteX13" fmla="*/ 4930359 w 5852832"/>
              <a:gd name="connsiteY13" fmla="*/ 1926236 h 2061148"/>
              <a:gd name="connsiteX14" fmla="*/ 4862903 w 5852832"/>
              <a:gd name="connsiteY14" fmla="*/ 1911245 h 2061148"/>
              <a:gd name="connsiteX15" fmla="*/ 4780457 w 5852832"/>
              <a:gd name="connsiteY15" fmla="*/ 1918740 h 2061148"/>
              <a:gd name="connsiteX16" fmla="*/ 4698011 w 5852832"/>
              <a:gd name="connsiteY16" fmla="*/ 1918740 h 2061148"/>
              <a:gd name="connsiteX17" fmla="*/ 4623060 w 5852832"/>
              <a:gd name="connsiteY17" fmla="*/ 1926236 h 2061148"/>
              <a:gd name="connsiteX18" fmla="*/ 4540614 w 5852832"/>
              <a:gd name="connsiteY18" fmla="*/ 1926236 h 2061148"/>
              <a:gd name="connsiteX19" fmla="*/ 4465663 w 5852832"/>
              <a:gd name="connsiteY19" fmla="*/ 1933731 h 2061148"/>
              <a:gd name="connsiteX20" fmla="*/ 4405703 w 5852832"/>
              <a:gd name="connsiteY20" fmla="*/ 1933731 h 2061148"/>
              <a:gd name="connsiteX21" fmla="*/ 4308267 w 5852832"/>
              <a:gd name="connsiteY21" fmla="*/ 1933731 h 2061148"/>
              <a:gd name="connsiteX22" fmla="*/ 4218326 w 5852832"/>
              <a:gd name="connsiteY22" fmla="*/ 1941226 h 2061148"/>
              <a:gd name="connsiteX23" fmla="*/ 4120890 w 5852832"/>
              <a:gd name="connsiteY23" fmla="*/ 1941226 h 2061148"/>
              <a:gd name="connsiteX24" fmla="*/ 4030949 w 5852832"/>
              <a:gd name="connsiteY24" fmla="*/ 1941226 h 2061148"/>
              <a:gd name="connsiteX25" fmla="*/ 3933513 w 5852832"/>
              <a:gd name="connsiteY25" fmla="*/ 1933731 h 2061148"/>
              <a:gd name="connsiteX26" fmla="*/ 3836077 w 5852832"/>
              <a:gd name="connsiteY26" fmla="*/ 1941226 h 2061148"/>
              <a:gd name="connsiteX27" fmla="*/ 3723650 w 5852832"/>
              <a:gd name="connsiteY27" fmla="*/ 1941226 h 2061148"/>
              <a:gd name="connsiteX28" fmla="*/ 3618719 w 5852832"/>
              <a:gd name="connsiteY28" fmla="*/ 1941226 h 2061148"/>
              <a:gd name="connsiteX29" fmla="*/ 3483808 w 5852832"/>
              <a:gd name="connsiteY29" fmla="*/ 1941226 h 2061148"/>
              <a:gd name="connsiteX30" fmla="*/ 3363886 w 5852832"/>
              <a:gd name="connsiteY30" fmla="*/ 1941226 h 2061148"/>
              <a:gd name="connsiteX31" fmla="*/ 3273945 w 5852832"/>
              <a:gd name="connsiteY31" fmla="*/ 1941226 h 2061148"/>
              <a:gd name="connsiteX32" fmla="*/ 3206490 w 5852832"/>
              <a:gd name="connsiteY32" fmla="*/ 1933731 h 2061148"/>
              <a:gd name="connsiteX33" fmla="*/ 3086568 w 5852832"/>
              <a:gd name="connsiteY33" fmla="*/ 1926236 h 2061148"/>
              <a:gd name="connsiteX34" fmla="*/ 3011618 w 5852832"/>
              <a:gd name="connsiteY34" fmla="*/ 1933731 h 2061148"/>
              <a:gd name="connsiteX35" fmla="*/ 2891696 w 5852832"/>
              <a:gd name="connsiteY35" fmla="*/ 1933731 h 2061148"/>
              <a:gd name="connsiteX36" fmla="*/ 2801755 w 5852832"/>
              <a:gd name="connsiteY36" fmla="*/ 1933731 h 2061148"/>
              <a:gd name="connsiteX37" fmla="*/ 2674339 w 5852832"/>
              <a:gd name="connsiteY37" fmla="*/ 1933731 h 2061148"/>
              <a:gd name="connsiteX38" fmla="*/ 2569408 w 5852832"/>
              <a:gd name="connsiteY38" fmla="*/ 1941226 h 2061148"/>
              <a:gd name="connsiteX39" fmla="*/ 2479467 w 5852832"/>
              <a:gd name="connsiteY39" fmla="*/ 1941226 h 2061148"/>
              <a:gd name="connsiteX40" fmla="*/ 2382031 w 5852832"/>
              <a:gd name="connsiteY40" fmla="*/ 1926236 h 2061148"/>
              <a:gd name="connsiteX41" fmla="*/ 2284595 w 5852832"/>
              <a:gd name="connsiteY41" fmla="*/ 1933731 h 2061148"/>
              <a:gd name="connsiteX42" fmla="*/ 2157178 w 5852832"/>
              <a:gd name="connsiteY42" fmla="*/ 1926236 h 2061148"/>
              <a:gd name="connsiteX43" fmla="*/ 2082227 w 5852832"/>
              <a:gd name="connsiteY43" fmla="*/ 1926236 h 2061148"/>
              <a:gd name="connsiteX44" fmla="*/ 1977296 w 5852832"/>
              <a:gd name="connsiteY44" fmla="*/ 1926236 h 2061148"/>
              <a:gd name="connsiteX45" fmla="*/ 1917336 w 5852832"/>
              <a:gd name="connsiteY45" fmla="*/ 1933731 h 2061148"/>
              <a:gd name="connsiteX46" fmla="*/ 1827395 w 5852832"/>
              <a:gd name="connsiteY46" fmla="*/ 1926236 h 2061148"/>
              <a:gd name="connsiteX47" fmla="*/ 1737454 w 5852832"/>
              <a:gd name="connsiteY47" fmla="*/ 1933731 h 2061148"/>
              <a:gd name="connsiteX48" fmla="*/ 1662503 w 5852832"/>
              <a:gd name="connsiteY48" fmla="*/ 1926236 h 2061148"/>
              <a:gd name="connsiteX49" fmla="*/ 1572562 w 5852832"/>
              <a:gd name="connsiteY49" fmla="*/ 1933731 h 2061148"/>
              <a:gd name="connsiteX50" fmla="*/ 1490116 w 5852832"/>
              <a:gd name="connsiteY50" fmla="*/ 1926236 h 2061148"/>
              <a:gd name="connsiteX51" fmla="*/ 1407670 w 5852832"/>
              <a:gd name="connsiteY51" fmla="*/ 1926236 h 2061148"/>
              <a:gd name="connsiteX52" fmla="*/ 1272759 w 5852832"/>
              <a:gd name="connsiteY52" fmla="*/ 1926236 h 2061148"/>
              <a:gd name="connsiteX53" fmla="*/ 1190313 w 5852832"/>
              <a:gd name="connsiteY53" fmla="*/ 1933731 h 2061148"/>
              <a:gd name="connsiteX54" fmla="*/ 1070391 w 5852832"/>
              <a:gd name="connsiteY54" fmla="*/ 1941226 h 2061148"/>
              <a:gd name="connsiteX55" fmla="*/ 995441 w 5852832"/>
              <a:gd name="connsiteY55" fmla="*/ 1933731 h 2061148"/>
              <a:gd name="connsiteX56" fmla="*/ 927985 w 5852832"/>
              <a:gd name="connsiteY56" fmla="*/ 1926236 h 2061148"/>
              <a:gd name="connsiteX57" fmla="*/ 793073 w 5852832"/>
              <a:gd name="connsiteY57" fmla="*/ 1933731 h 2061148"/>
              <a:gd name="connsiteX58" fmla="*/ 680647 w 5852832"/>
              <a:gd name="connsiteY58" fmla="*/ 1933731 h 2061148"/>
              <a:gd name="connsiteX59" fmla="*/ 553231 w 5852832"/>
              <a:gd name="connsiteY59" fmla="*/ 1933731 h 2061148"/>
              <a:gd name="connsiteX60" fmla="*/ 538241 w 5852832"/>
              <a:gd name="connsiteY60" fmla="*/ 1933731 h 2061148"/>
              <a:gd name="connsiteX61" fmla="*/ 418319 w 5852832"/>
              <a:gd name="connsiteY61" fmla="*/ 1941226 h 2061148"/>
              <a:gd name="connsiteX62" fmla="*/ 343369 w 5852832"/>
              <a:gd name="connsiteY62" fmla="*/ 1941226 h 2061148"/>
              <a:gd name="connsiteX63" fmla="*/ 170981 w 5852832"/>
              <a:gd name="connsiteY63" fmla="*/ 1948722 h 2061148"/>
              <a:gd name="connsiteX64" fmla="*/ 0 w 5852832"/>
              <a:gd name="connsiteY64" fmla="*/ 1941227 h 2061148"/>
              <a:gd name="connsiteX65" fmla="*/ 0 w 5852832"/>
              <a:gd name="connsiteY65" fmla="*/ 0 h 2061148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4837 w 5852832"/>
              <a:gd name="connsiteY4" fmla="*/ 1956217 h 2038662"/>
              <a:gd name="connsiteX5" fmla="*/ 5634896 w 5852832"/>
              <a:gd name="connsiteY5" fmla="*/ 1926236 h 2038662"/>
              <a:gd name="connsiteX6" fmla="*/ 5551910 w 5852832"/>
              <a:gd name="connsiteY6" fmla="*/ 2012888 h 2038662"/>
              <a:gd name="connsiteX7" fmla="*/ 5461135 w 5852832"/>
              <a:gd name="connsiteY7" fmla="*/ 1960297 h 2038662"/>
              <a:gd name="connsiteX8" fmla="*/ 5395054 w 5852832"/>
              <a:gd name="connsiteY8" fmla="*/ 191874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34896 w 5852832"/>
              <a:gd name="connsiteY5" fmla="*/ 1926236 h 2038662"/>
              <a:gd name="connsiteX6" fmla="*/ 5551910 w 5852832"/>
              <a:gd name="connsiteY6" fmla="*/ 2012888 h 2038662"/>
              <a:gd name="connsiteX7" fmla="*/ 5461135 w 5852832"/>
              <a:gd name="connsiteY7" fmla="*/ 1960297 h 2038662"/>
              <a:gd name="connsiteX8" fmla="*/ 5395054 w 5852832"/>
              <a:gd name="connsiteY8" fmla="*/ 191874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51910 w 5852832"/>
              <a:gd name="connsiteY6" fmla="*/ 2012888 h 2038662"/>
              <a:gd name="connsiteX7" fmla="*/ 5461135 w 5852832"/>
              <a:gd name="connsiteY7" fmla="*/ 1960297 h 2038662"/>
              <a:gd name="connsiteX8" fmla="*/ 5395054 w 5852832"/>
              <a:gd name="connsiteY8" fmla="*/ 191874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97630 w 5852832"/>
              <a:gd name="connsiteY6" fmla="*/ 1936688 h 2038662"/>
              <a:gd name="connsiteX7" fmla="*/ 5461135 w 5852832"/>
              <a:gd name="connsiteY7" fmla="*/ 1960297 h 2038662"/>
              <a:gd name="connsiteX8" fmla="*/ 5395054 w 5852832"/>
              <a:gd name="connsiteY8" fmla="*/ 191874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97630 w 5852832"/>
              <a:gd name="connsiteY6" fmla="*/ 1936688 h 2038662"/>
              <a:gd name="connsiteX7" fmla="*/ 5519555 w 5852832"/>
              <a:gd name="connsiteY7" fmla="*/ 2023797 h 2038662"/>
              <a:gd name="connsiteX8" fmla="*/ 5395054 w 5852832"/>
              <a:gd name="connsiteY8" fmla="*/ 191874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97630 w 5852832"/>
              <a:gd name="connsiteY6" fmla="*/ 1936688 h 2038662"/>
              <a:gd name="connsiteX7" fmla="*/ 5519555 w 5852832"/>
              <a:gd name="connsiteY7" fmla="*/ 2023797 h 2038662"/>
              <a:gd name="connsiteX8" fmla="*/ 5422994 w 5852832"/>
              <a:gd name="connsiteY8" fmla="*/ 1906041 h 2038662"/>
              <a:gd name="connsiteX9" fmla="*/ 5305113 w 5852832"/>
              <a:gd name="connsiteY9" fmla="*/ 194122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97630 w 5852832"/>
              <a:gd name="connsiteY6" fmla="*/ 1936688 h 2038662"/>
              <a:gd name="connsiteX7" fmla="*/ 5519555 w 5852832"/>
              <a:gd name="connsiteY7" fmla="*/ 2023797 h 2038662"/>
              <a:gd name="connsiteX8" fmla="*/ 5422994 w 5852832"/>
              <a:gd name="connsiteY8" fmla="*/ 1906041 h 2038662"/>
              <a:gd name="connsiteX9" fmla="*/ 5363533 w 5852832"/>
              <a:gd name="connsiteY9" fmla="*/ 1981866 h 2038662"/>
              <a:gd name="connsiteX10" fmla="*/ 5215172 w 5852832"/>
              <a:gd name="connsiteY10" fmla="*/ 192623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97630 w 5852832"/>
              <a:gd name="connsiteY6" fmla="*/ 1936688 h 2038662"/>
              <a:gd name="connsiteX7" fmla="*/ 5519555 w 5852832"/>
              <a:gd name="connsiteY7" fmla="*/ 2023797 h 2038662"/>
              <a:gd name="connsiteX8" fmla="*/ 5422994 w 5852832"/>
              <a:gd name="connsiteY8" fmla="*/ 1906041 h 2038662"/>
              <a:gd name="connsiteX9" fmla="*/ 5363533 w 5852832"/>
              <a:gd name="connsiteY9" fmla="*/ 1981866 h 2038662"/>
              <a:gd name="connsiteX10" fmla="*/ 5255812 w 5852832"/>
              <a:gd name="connsiteY10" fmla="*/ 1910996 h 2038662"/>
              <a:gd name="connsiteX11" fmla="*/ 5117736 w 5852832"/>
              <a:gd name="connsiteY11" fmla="*/ 193373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97630 w 5852832"/>
              <a:gd name="connsiteY6" fmla="*/ 1936688 h 2038662"/>
              <a:gd name="connsiteX7" fmla="*/ 5519555 w 5852832"/>
              <a:gd name="connsiteY7" fmla="*/ 2023797 h 2038662"/>
              <a:gd name="connsiteX8" fmla="*/ 5422994 w 5852832"/>
              <a:gd name="connsiteY8" fmla="*/ 1906041 h 2038662"/>
              <a:gd name="connsiteX9" fmla="*/ 5363533 w 5852832"/>
              <a:gd name="connsiteY9" fmla="*/ 1981866 h 2038662"/>
              <a:gd name="connsiteX10" fmla="*/ 5255812 w 5852832"/>
              <a:gd name="connsiteY10" fmla="*/ 1910996 h 2038662"/>
              <a:gd name="connsiteX11" fmla="*/ 5127896 w 5852832"/>
              <a:gd name="connsiteY11" fmla="*/ 2030251 h 2038662"/>
              <a:gd name="connsiteX12" fmla="*/ 5035290 w 5852832"/>
              <a:gd name="connsiteY12" fmla="*/ 1926236 h 2038662"/>
              <a:gd name="connsiteX13" fmla="*/ 4930359 w 5852832"/>
              <a:gd name="connsiteY13" fmla="*/ 192623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97630 w 5852832"/>
              <a:gd name="connsiteY6" fmla="*/ 1936688 h 2038662"/>
              <a:gd name="connsiteX7" fmla="*/ 5519555 w 5852832"/>
              <a:gd name="connsiteY7" fmla="*/ 2023797 h 2038662"/>
              <a:gd name="connsiteX8" fmla="*/ 5422994 w 5852832"/>
              <a:gd name="connsiteY8" fmla="*/ 1906041 h 2038662"/>
              <a:gd name="connsiteX9" fmla="*/ 5363533 w 5852832"/>
              <a:gd name="connsiteY9" fmla="*/ 1981866 h 2038662"/>
              <a:gd name="connsiteX10" fmla="*/ 5255812 w 5852832"/>
              <a:gd name="connsiteY10" fmla="*/ 1910996 h 2038662"/>
              <a:gd name="connsiteX11" fmla="*/ 5127896 w 5852832"/>
              <a:gd name="connsiteY11" fmla="*/ 2030251 h 2038662"/>
              <a:gd name="connsiteX12" fmla="*/ 5035290 w 5852832"/>
              <a:gd name="connsiteY12" fmla="*/ 1926236 h 2038662"/>
              <a:gd name="connsiteX13" fmla="*/ 4940519 w 5852832"/>
              <a:gd name="connsiteY13" fmla="*/ 2010056 h 2038662"/>
              <a:gd name="connsiteX14" fmla="*/ 4862903 w 5852832"/>
              <a:gd name="connsiteY14" fmla="*/ 1911245 h 2038662"/>
              <a:gd name="connsiteX15" fmla="*/ 4780457 w 5852832"/>
              <a:gd name="connsiteY15" fmla="*/ 191874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97630 w 5852832"/>
              <a:gd name="connsiteY6" fmla="*/ 1936688 h 2038662"/>
              <a:gd name="connsiteX7" fmla="*/ 5519555 w 5852832"/>
              <a:gd name="connsiteY7" fmla="*/ 2023797 h 2038662"/>
              <a:gd name="connsiteX8" fmla="*/ 5422994 w 5852832"/>
              <a:gd name="connsiteY8" fmla="*/ 1906041 h 2038662"/>
              <a:gd name="connsiteX9" fmla="*/ 5363533 w 5852832"/>
              <a:gd name="connsiteY9" fmla="*/ 1981866 h 2038662"/>
              <a:gd name="connsiteX10" fmla="*/ 5255812 w 5852832"/>
              <a:gd name="connsiteY10" fmla="*/ 1910996 h 2038662"/>
              <a:gd name="connsiteX11" fmla="*/ 5127896 w 5852832"/>
              <a:gd name="connsiteY11" fmla="*/ 2030251 h 2038662"/>
              <a:gd name="connsiteX12" fmla="*/ 5035290 w 5852832"/>
              <a:gd name="connsiteY12" fmla="*/ 1926236 h 2038662"/>
              <a:gd name="connsiteX13" fmla="*/ 4940519 w 5852832"/>
              <a:gd name="connsiteY13" fmla="*/ 2010056 h 2038662"/>
              <a:gd name="connsiteX14" fmla="*/ 4862903 w 5852832"/>
              <a:gd name="connsiteY14" fmla="*/ 1911245 h 2038662"/>
              <a:gd name="connsiteX15" fmla="*/ 4798237 w 5852832"/>
              <a:gd name="connsiteY15" fmla="*/ 1977160 h 2038662"/>
              <a:gd name="connsiteX16" fmla="*/ 4698011 w 5852832"/>
              <a:gd name="connsiteY16" fmla="*/ 1918740 h 2038662"/>
              <a:gd name="connsiteX17" fmla="*/ 4623060 w 5852832"/>
              <a:gd name="connsiteY17" fmla="*/ 19262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97630 w 5852832"/>
              <a:gd name="connsiteY6" fmla="*/ 1936688 h 2038662"/>
              <a:gd name="connsiteX7" fmla="*/ 5519555 w 5852832"/>
              <a:gd name="connsiteY7" fmla="*/ 2023797 h 2038662"/>
              <a:gd name="connsiteX8" fmla="*/ 5422994 w 5852832"/>
              <a:gd name="connsiteY8" fmla="*/ 1906041 h 2038662"/>
              <a:gd name="connsiteX9" fmla="*/ 5363533 w 5852832"/>
              <a:gd name="connsiteY9" fmla="*/ 1981866 h 2038662"/>
              <a:gd name="connsiteX10" fmla="*/ 5255812 w 5852832"/>
              <a:gd name="connsiteY10" fmla="*/ 1910996 h 2038662"/>
              <a:gd name="connsiteX11" fmla="*/ 5127896 w 5852832"/>
              <a:gd name="connsiteY11" fmla="*/ 2030251 h 2038662"/>
              <a:gd name="connsiteX12" fmla="*/ 5035290 w 5852832"/>
              <a:gd name="connsiteY12" fmla="*/ 1926236 h 2038662"/>
              <a:gd name="connsiteX13" fmla="*/ 4940519 w 5852832"/>
              <a:gd name="connsiteY13" fmla="*/ 2010056 h 2038662"/>
              <a:gd name="connsiteX14" fmla="*/ 4862903 w 5852832"/>
              <a:gd name="connsiteY14" fmla="*/ 1911245 h 2038662"/>
              <a:gd name="connsiteX15" fmla="*/ 4798237 w 5852832"/>
              <a:gd name="connsiteY15" fmla="*/ 1977160 h 2038662"/>
              <a:gd name="connsiteX16" fmla="*/ 4698011 w 5852832"/>
              <a:gd name="connsiteY16" fmla="*/ 1918740 h 2038662"/>
              <a:gd name="connsiteX17" fmla="*/ 4623060 w 5852832"/>
              <a:gd name="connsiteY17" fmla="*/ 2027836 h 2038662"/>
              <a:gd name="connsiteX18" fmla="*/ 4540614 w 5852832"/>
              <a:gd name="connsiteY18" fmla="*/ 1926236 h 2038662"/>
              <a:gd name="connsiteX19" fmla="*/ 4465663 w 5852832"/>
              <a:gd name="connsiteY19" fmla="*/ 193373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97630 w 5852832"/>
              <a:gd name="connsiteY6" fmla="*/ 1936688 h 2038662"/>
              <a:gd name="connsiteX7" fmla="*/ 5519555 w 5852832"/>
              <a:gd name="connsiteY7" fmla="*/ 2023797 h 2038662"/>
              <a:gd name="connsiteX8" fmla="*/ 5422994 w 5852832"/>
              <a:gd name="connsiteY8" fmla="*/ 1906041 h 2038662"/>
              <a:gd name="connsiteX9" fmla="*/ 5363533 w 5852832"/>
              <a:gd name="connsiteY9" fmla="*/ 1981866 h 2038662"/>
              <a:gd name="connsiteX10" fmla="*/ 5255812 w 5852832"/>
              <a:gd name="connsiteY10" fmla="*/ 1910996 h 2038662"/>
              <a:gd name="connsiteX11" fmla="*/ 5127896 w 5852832"/>
              <a:gd name="connsiteY11" fmla="*/ 2030251 h 2038662"/>
              <a:gd name="connsiteX12" fmla="*/ 5035290 w 5852832"/>
              <a:gd name="connsiteY12" fmla="*/ 1926236 h 2038662"/>
              <a:gd name="connsiteX13" fmla="*/ 4940519 w 5852832"/>
              <a:gd name="connsiteY13" fmla="*/ 2010056 h 2038662"/>
              <a:gd name="connsiteX14" fmla="*/ 4862903 w 5852832"/>
              <a:gd name="connsiteY14" fmla="*/ 1911245 h 2038662"/>
              <a:gd name="connsiteX15" fmla="*/ 4798237 w 5852832"/>
              <a:gd name="connsiteY15" fmla="*/ 1977160 h 2038662"/>
              <a:gd name="connsiteX16" fmla="*/ 4698011 w 5852832"/>
              <a:gd name="connsiteY16" fmla="*/ 1918740 h 2038662"/>
              <a:gd name="connsiteX17" fmla="*/ 4623060 w 5852832"/>
              <a:gd name="connsiteY17" fmla="*/ 2027836 h 2038662"/>
              <a:gd name="connsiteX18" fmla="*/ 4540614 w 5852832"/>
              <a:gd name="connsiteY18" fmla="*/ 1926236 h 2038662"/>
              <a:gd name="connsiteX19" fmla="*/ 4480903 w 5852832"/>
              <a:gd name="connsiteY19" fmla="*/ 2025171 h 2038662"/>
              <a:gd name="connsiteX20" fmla="*/ 4405703 w 5852832"/>
              <a:gd name="connsiteY20" fmla="*/ 1933731 h 2038662"/>
              <a:gd name="connsiteX21" fmla="*/ 4308267 w 5852832"/>
              <a:gd name="connsiteY21" fmla="*/ 193373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38662"/>
              <a:gd name="connsiteX1" fmla="*/ 5852832 w 5852832"/>
              <a:gd name="connsiteY1" fmla="*/ 0 h 2038662"/>
              <a:gd name="connsiteX2" fmla="*/ 5852832 w 5852832"/>
              <a:gd name="connsiteY2" fmla="*/ 1941227 h 2038662"/>
              <a:gd name="connsiteX3" fmla="*/ 5777303 w 5852832"/>
              <a:gd name="connsiteY3" fmla="*/ 2038662 h 2038662"/>
              <a:gd name="connsiteX4" fmla="*/ 5729917 w 5852832"/>
              <a:gd name="connsiteY4" fmla="*/ 1943517 h 2038662"/>
              <a:gd name="connsiteX5" fmla="*/ 5670456 w 5852832"/>
              <a:gd name="connsiteY5" fmla="*/ 2004976 h 2038662"/>
              <a:gd name="connsiteX6" fmla="*/ 5597630 w 5852832"/>
              <a:gd name="connsiteY6" fmla="*/ 1936688 h 2038662"/>
              <a:gd name="connsiteX7" fmla="*/ 5519555 w 5852832"/>
              <a:gd name="connsiteY7" fmla="*/ 2023797 h 2038662"/>
              <a:gd name="connsiteX8" fmla="*/ 5422994 w 5852832"/>
              <a:gd name="connsiteY8" fmla="*/ 1906041 h 2038662"/>
              <a:gd name="connsiteX9" fmla="*/ 5363533 w 5852832"/>
              <a:gd name="connsiteY9" fmla="*/ 1981866 h 2038662"/>
              <a:gd name="connsiteX10" fmla="*/ 5255812 w 5852832"/>
              <a:gd name="connsiteY10" fmla="*/ 1910996 h 2038662"/>
              <a:gd name="connsiteX11" fmla="*/ 5127896 w 5852832"/>
              <a:gd name="connsiteY11" fmla="*/ 2030251 h 2038662"/>
              <a:gd name="connsiteX12" fmla="*/ 5035290 w 5852832"/>
              <a:gd name="connsiteY12" fmla="*/ 1926236 h 2038662"/>
              <a:gd name="connsiteX13" fmla="*/ 4940519 w 5852832"/>
              <a:gd name="connsiteY13" fmla="*/ 2010056 h 2038662"/>
              <a:gd name="connsiteX14" fmla="*/ 4862903 w 5852832"/>
              <a:gd name="connsiteY14" fmla="*/ 1911245 h 2038662"/>
              <a:gd name="connsiteX15" fmla="*/ 4798237 w 5852832"/>
              <a:gd name="connsiteY15" fmla="*/ 1977160 h 2038662"/>
              <a:gd name="connsiteX16" fmla="*/ 4698011 w 5852832"/>
              <a:gd name="connsiteY16" fmla="*/ 1918740 h 2038662"/>
              <a:gd name="connsiteX17" fmla="*/ 4623060 w 5852832"/>
              <a:gd name="connsiteY17" fmla="*/ 2027836 h 2038662"/>
              <a:gd name="connsiteX18" fmla="*/ 4540614 w 5852832"/>
              <a:gd name="connsiteY18" fmla="*/ 1926236 h 2038662"/>
              <a:gd name="connsiteX19" fmla="*/ 4480903 w 5852832"/>
              <a:gd name="connsiteY19" fmla="*/ 2025171 h 2038662"/>
              <a:gd name="connsiteX20" fmla="*/ 4405703 w 5852832"/>
              <a:gd name="connsiteY20" fmla="*/ 1933731 h 2038662"/>
              <a:gd name="connsiteX21" fmla="*/ 4336207 w 5852832"/>
              <a:gd name="connsiteY21" fmla="*/ 2017551 h 2038662"/>
              <a:gd name="connsiteX22" fmla="*/ 4218326 w 5852832"/>
              <a:gd name="connsiteY22" fmla="*/ 1941226 h 2038662"/>
              <a:gd name="connsiteX23" fmla="*/ 4120890 w 5852832"/>
              <a:gd name="connsiteY23" fmla="*/ 1941226 h 2038662"/>
              <a:gd name="connsiteX24" fmla="*/ 4030949 w 5852832"/>
              <a:gd name="connsiteY24" fmla="*/ 1941226 h 2038662"/>
              <a:gd name="connsiteX25" fmla="*/ 3933513 w 5852832"/>
              <a:gd name="connsiteY25" fmla="*/ 1933731 h 2038662"/>
              <a:gd name="connsiteX26" fmla="*/ 3836077 w 5852832"/>
              <a:gd name="connsiteY26" fmla="*/ 1941226 h 2038662"/>
              <a:gd name="connsiteX27" fmla="*/ 3723650 w 5852832"/>
              <a:gd name="connsiteY27" fmla="*/ 1941226 h 2038662"/>
              <a:gd name="connsiteX28" fmla="*/ 3618719 w 5852832"/>
              <a:gd name="connsiteY28" fmla="*/ 1941226 h 2038662"/>
              <a:gd name="connsiteX29" fmla="*/ 3483808 w 5852832"/>
              <a:gd name="connsiteY29" fmla="*/ 1941226 h 2038662"/>
              <a:gd name="connsiteX30" fmla="*/ 3363886 w 5852832"/>
              <a:gd name="connsiteY30" fmla="*/ 1941226 h 2038662"/>
              <a:gd name="connsiteX31" fmla="*/ 3273945 w 5852832"/>
              <a:gd name="connsiteY31" fmla="*/ 1941226 h 2038662"/>
              <a:gd name="connsiteX32" fmla="*/ 3206490 w 5852832"/>
              <a:gd name="connsiteY32" fmla="*/ 1933731 h 2038662"/>
              <a:gd name="connsiteX33" fmla="*/ 3086568 w 5852832"/>
              <a:gd name="connsiteY33" fmla="*/ 1926236 h 2038662"/>
              <a:gd name="connsiteX34" fmla="*/ 3011618 w 5852832"/>
              <a:gd name="connsiteY34" fmla="*/ 1933731 h 2038662"/>
              <a:gd name="connsiteX35" fmla="*/ 2891696 w 5852832"/>
              <a:gd name="connsiteY35" fmla="*/ 1933731 h 2038662"/>
              <a:gd name="connsiteX36" fmla="*/ 2801755 w 5852832"/>
              <a:gd name="connsiteY36" fmla="*/ 1933731 h 2038662"/>
              <a:gd name="connsiteX37" fmla="*/ 2674339 w 5852832"/>
              <a:gd name="connsiteY37" fmla="*/ 1933731 h 2038662"/>
              <a:gd name="connsiteX38" fmla="*/ 2569408 w 5852832"/>
              <a:gd name="connsiteY38" fmla="*/ 1941226 h 2038662"/>
              <a:gd name="connsiteX39" fmla="*/ 2479467 w 5852832"/>
              <a:gd name="connsiteY39" fmla="*/ 1941226 h 2038662"/>
              <a:gd name="connsiteX40" fmla="*/ 2382031 w 5852832"/>
              <a:gd name="connsiteY40" fmla="*/ 1926236 h 2038662"/>
              <a:gd name="connsiteX41" fmla="*/ 2284595 w 5852832"/>
              <a:gd name="connsiteY41" fmla="*/ 1933731 h 2038662"/>
              <a:gd name="connsiteX42" fmla="*/ 2157178 w 5852832"/>
              <a:gd name="connsiteY42" fmla="*/ 1926236 h 2038662"/>
              <a:gd name="connsiteX43" fmla="*/ 2082227 w 5852832"/>
              <a:gd name="connsiteY43" fmla="*/ 1926236 h 2038662"/>
              <a:gd name="connsiteX44" fmla="*/ 1977296 w 5852832"/>
              <a:gd name="connsiteY44" fmla="*/ 1926236 h 2038662"/>
              <a:gd name="connsiteX45" fmla="*/ 1917336 w 5852832"/>
              <a:gd name="connsiteY45" fmla="*/ 1933731 h 2038662"/>
              <a:gd name="connsiteX46" fmla="*/ 1827395 w 5852832"/>
              <a:gd name="connsiteY46" fmla="*/ 1926236 h 2038662"/>
              <a:gd name="connsiteX47" fmla="*/ 1737454 w 5852832"/>
              <a:gd name="connsiteY47" fmla="*/ 1933731 h 2038662"/>
              <a:gd name="connsiteX48" fmla="*/ 1662503 w 5852832"/>
              <a:gd name="connsiteY48" fmla="*/ 1926236 h 2038662"/>
              <a:gd name="connsiteX49" fmla="*/ 1572562 w 5852832"/>
              <a:gd name="connsiteY49" fmla="*/ 1933731 h 2038662"/>
              <a:gd name="connsiteX50" fmla="*/ 1490116 w 5852832"/>
              <a:gd name="connsiteY50" fmla="*/ 1926236 h 2038662"/>
              <a:gd name="connsiteX51" fmla="*/ 1407670 w 5852832"/>
              <a:gd name="connsiteY51" fmla="*/ 1926236 h 2038662"/>
              <a:gd name="connsiteX52" fmla="*/ 1272759 w 5852832"/>
              <a:gd name="connsiteY52" fmla="*/ 1926236 h 2038662"/>
              <a:gd name="connsiteX53" fmla="*/ 1190313 w 5852832"/>
              <a:gd name="connsiteY53" fmla="*/ 1933731 h 2038662"/>
              <a:gd name="connsiteX54" fmla="*/ 1070391 w 5852832"/>
              <a:gd name="connsiteY54" fmla="*/ 1941226 h 2038662"/>
              <a:gd name="connsiteX55" fmla="*/ 995441 w 5852832"/>
              <a:gd name="connsiteY55" fmla="*/ 1933731 h 2038662"/>
              <a:gd name="connsiteX56" fmla="*/ 927985 w 5852832"/>
              <a:gd name="connsiteY56" fmla="*/ 1926236 h 2038662"/>
              <a:gd name="connsiteX57" fmla="*/ 793073 w 5852832"/>
              <a:gd name="connsiteY57" fmla="*/ 1933731 h 2038662"/>
              <a:gd name="connsiteX58" fmla="*/ 680647 w 5852832"/>
              <a:gd name="connsiteY58" fmla="*/ 1933731 h 2038662"/>
              <a:gd name="connsiteX59" fmla="*/ 553231 w 5852832"/>
              <a:gd name="connsiteY59" fmla="*/ 1933731 h 2038662"/>
              <a:gd name="connsiteX60" fmla="*/ 538241 w 5852832"/>
              <a:gd name="connsiteY60" fmla="*/ 1933731 h 2038662"/>
              <a:gd name="connsiteX61" fmla="*/ 418319 w 5852832"/>
              <a:gd name="connsiteY61" fmla="*/ 1941226 h 2038662"/>
              <a:gd name="connsiteX62" fmla="*/ 343369 w 5852832"/>
              <a:gd name="connsiteY62" fmla="*/ 1941226 h 2038662"/>
              <a:gd name="connsiteX63" fmla="*/ 170981 w 5852832"/>
              <a:gd name="connsiteY63" fmla="*/ 1948722 h 2038662"/>
              <a:gd name="connsiteX64" fmla="*/ 0 w 5852832"/>
              <a:gd name="connsiteY64" fmla="*/ 1941227 h 2038662"/>
              <a:gd name="connsiteX65" fmla="*/ 0 w 5852832"/>
              <a:gd name="connsiteY65" fmla="*/ 0 h 2038662"/>
              <a:gd name="connsiteX0" fmla="*/ 0 w 5852832"/>
              <a:gd name="connsiteY0" fmla="*/ 0 h 2042826"/>
              <a:gd name="connsiteX1" fmla="*/ 5852832 w 5852832"/>
              <a:gd name="connsiteY1" fmla="*/ 0 h 2042826"/>
              <a:gd name="connsiteX2" fmla="*/ 5852832 w 5852832"/>
              <a:gd name="connsiteY2" fmla="*/ 1941227 h 2042826"/>
              <a:gd name="connsiteX3" fmla="*/ 5777303 w 5852832"/>
              <a:gd name="connsiteY3" fmla="*/ 2038662 h 2042826"/>
              <a:gd name="connsiteX4" fmla="*/ 5729917 w 5852832"/>
              <a:gd name="connsiteY4" fmla="*/ 1943517 h 2042826"/>
              <a:gd name="connsiteX5" fmla="*/ 5670456 w 5852832"/>
              <a:gd name="connsiteY5" fmla="*/ 2004976 h 2042826"/>
              <a:gd name="connsiteX6" fmla="*/ 5597630 w 5852832"/>
              <a:gd name="connsiteY6" fmla="*/ 1936688 h 2042826"/>
              <a:gd name="connsiteX7" fmla="*/ 5519555 w 5852832"/>
              <a:gd name="connsiteY7" fmla="*/ 2023797 h 2042826"/>
              <a:gd name="connsiteX8" fmla="*/ 5422994 w 5852832"/>
              <a:gd name="connsiteY8" fmla="*/ 1906041 h 2042826"/>
              <a:gd name="connsiteX9" fmla="*/ 5363533 w 5852832"/>
              <a:gd name="connsiteY9" fmla="*/ 1981866 h 2042826"/>
              <a:gd name="connsiteX10" fmla="*/ 5255812 w 5852832"/>
              <a:gd name="connsiteY10" fmla="*/ 1910996 h 2042826"/>
              <a:gd name="connsiteX11" fmla="*/ 5127896 w 5852832"/>
              <a:gd name="connsiteY11" fmla="*/ 2030251 h 2042826"/>
              <a:gd name="connsiteX12" fmla="*/ 5035290 w 5852832"/>
              <a:gd name="connsiteY12" fmla="*/ 1926236 h 2042826"/>
              <a:gd name="connsiteX13" fmla="*/ 4940519 w 5852832"/>
              <a:gd name="connsiteY13" fmla="*/ 2010056 h 2042826"/>
              <a:gd name="connsiteX14" fmla="*/ 4862903 w 5852832"/>
              <a:gd name="connsiteY14" fmla="*/ 1911245 h 2042826"/>
              <a:gd name="connsiteX15" fmla="*/ 4798237 w 5852832"/>
              <a:gd name="connsiteY15" fmla="*/ 1977160 h 2042826"/>
              <a:gd name="connsiteX16" fmla="*/ 4698011 w 5852832"/>
              <a:gd name="connsiteY16" fmla="*/ 1918740 h 2042826"/>
              <a:gd name="connsiteX17" fmla="*/ 4623060 w 5852832"/>
              <a:gd name="connsiteY17" fmla="*/ 2027836 h 2042826"/>
              <a:gd name="connsiteX18" fmla="*/ 4540614 w 5852832"/>
              <a:gd name="connsiteY18" fmla="*/ 1926236 h 2042826"/>
              <a:gd name="connsiteX19" fmla="*/ 4480903 w 5852832"/>
              <a:gd name="connsiteY19" fmla="*/ 2025171 h 2042826"/>
              <a:gd name="connsiteX20" fmla="*/ 4405703 w 5852832"/>
              <a:gd name="connsiteY20" fmla="*/ 1933731 h 2042826"/>
              <a:gd name="connsiteX21" fmla="*/ 4336207 w 5852832"/>
              <a:gd name="connsiteY21" fmla="*/ 2017551 h 2042826"/>
              <a:gd name="connsiteX22" fmla="*/ 4218326 w 5852832"/>
              <a:gd name="connsiteY22" fmla="*/ 1941226 h 2042826"/>
              <a:gd name="connsiteX23" fmla="*/ 4125970 w 5852832"/>
              <a:gd name="connsiteY23" fmla="*/ 2042826 h 2042826"/>
              <a:gd name="connsiteX24" fmla="*/ 4030949 w 5852832"/>
              <a:gd name="connsiteY24" fmla="*/ 1941226 h 2042826"/>
              <a:gd name="connsiteX25" fmla="*/ 3933513 w 5852832"/>
              <a:gd name="connsiteY25" fmla="*/ 1933731 h 2042826"/>
              <a:gd name="connsiteX26" fmla="*/ 3836077 w 5852832"/>
              <a:gd name="connsiteY26" fmla="*/ 1941226 h 2042826"/>
              <a:gd name="connsiteX27" fmla="*/ 3723650 w 5852832"/>
              <a:gd name="connsiteY27" fmla="*/ 1941226 h 2042826"/>
              <a:gd name="connsiteX28" fmla="*/ 3618719 w 5852832"/>
              <a:gd name="connsiteY28" fmla="*/ 1941226 h 2042826"/>
              <a:gd name="connsiteX29" fmla="*/ 3483808 w 5852832"/>
              <a:gd name="connsiteY29" fmla="*/ 1941226 h 2042826"/>
              <a:gd name="connsiteX30" fmla="*/ 3363886 w 5852832"/>
              <a:gd name="connsiteY30" fmla="*/ 1941226 h 2042826"/>
              <a:gd name="connsiteX31" fmla="*/ 3273945 w 5852832"/>
              <a:gd name="connsiteY31" fmla="*/ 1941226 h 2042826"/>
              <a:gd name="connsiteX32" fmla="*/ 3206490 w 5852832"/>
              <a:gd name="connsiteY32" fmla="*/ 1933731 h 2042826"/>
              <a:gd name="connsiteX33" fmla="*/ 3086568 w 5852832"/>
              <a:gd name="connsiteY33" fmla="*/ 1926236 h 2042826"/>
              <a:gd name="connsiteX34" fmla="*/ 3011618 w 5852832"/>
              <a:gd name="connsiteY34" fmla="*/ 1933731 h 2042826"/>
              <a:gd name="connsiteX35" fmla="*/ 2891696 w 5852832"/>
              <a:gd name="connsiteY35" fmla="*/ 1933731 h 2042826"/>
              <a:gd name="connsiteX36" fmla="*/ 2801755 w 5852832"/>
              <a:gd name="connsiteY36" fmla="*/ 1933731 h 2042826"/>
              <a:gd name="connsiteX37" fmla="*/ 2674339 w 5852832"/>
              <a:gd name="connsiteY37" fmla="*/ 1933731 h 2042826"/>
              <a:gd name="connsiteX38" fmla="*/ 2569408 w 5852832"/>
              <a:gd name="connsiteY38" fmla="*/ 1941226 h 2042826"/>
              <a:gd name="connsiteX39" fmla="*/ 2479467 w 5852832"/>
              <a:gd name="connsiteY39" fmla="*/ 1941226 h 2042826"/>
              <a:gd name="connsiteX40" fmla="*/ 2382031 w 5852832"/>
              <a:gd name="connsiteY40" fmla="*/ 1926236 h 2042826"/>
              <a:gd name="connsiteX41" fmla="*/ 2284595 w 5852832"/>
              <a:gd name="connsiteY41" fmla="*/ 1933731 h 2042826"/>
              <a:gd name="connsiteX42" fmla="*/ 2157178 w 5852832"/>
              <a:gd name="connsiteY42" fmla="*/ 1926236 h 2042826"/>
              <a:gd name="connsiteX43" fmla="*/ 2082227 w 5852832"/>
              <a:gd name="connsiteY43" fmla="*/ 1926236 h 2042826"/>
              <a:gd name="connsiteX44" fmla="*/ 1977296 w 5852832"/>
              <a:gd name="connsiteY44" fmla="*/ 1926236 h 2042826"/>
              <a:gd name="connsiteX45" fmla="*/ 1917336 w 5852832"/>
              <a:gd name="connsiteY45" fmla="*/ 1933731 h 2042826"/>
              <a:gd name="connsiteX46" fmla="*/ 1827395 w 5852832"/>
              <a:gd name="connsiteY46" fmla="*/ 1926236 h 2042826"/>
              <a:gd name="connsiteX47" fmla="*/ 1737454 w 5852832"/>
              <a:gd name="connsiteY47" fmla="*/ 1933731 h 2042826"/>
              <a:gd name="connsiteX48" fmla="*/ 1662503 w 5852832"/>
              <a:gd name="connsiteY48" fmla="*/ 1926236 h 2042826"/>
              <a:gd name="connsiteX49" fmla="*/ 1572562 w 5852832"/>
              <a:gd name="connsiteY49" fmla="*/ 1933731 h 2042826"/>
              <a:gd name="connsiteX50" fmla="*/ 1490116 w 5852832"/>
              <a:gd name="connsiteY50" fmla="*/ 1926236 h 2042826"/>
              <a:gd name="connsiteX51" fmla="*/ 1407670 w 5852832"/>
              <a:gd name="connsiteY51" fmla="*/ 1926236 h 2042826"/>
              <a:gd name="connsiteX52" fmla="*/ 1272759 w 5852832"/>
              <a:gd name="connsiteY52" fmla="*/ 1926236 h 2042826"/>
              <a:gd name="connsiteX53" fmla="*/ 1190313 w 5852832"/>
              <a:gd name="connsiteY53" fmla="*/ 1933731 h 2042826"/>
              <a:gd name="connsiteX54" fmla="*/ 1070391 w 5852832"/>
              <a:gd name="connsiteY54" fmla="*/ 1941226 h 2042826"/>
              <a:gd name="connsiteX55" fmla="*/ 995441 w 5852832"/>
              <a:gd name="connsiteY55" fmla="*/ 1933731 h 2042826"/>
              <a:gd name="connsiteX56" fmla="*/ 927985 w 5852832"/>
              <a:gd name="connsiteY56" fmla="*/ 1926236 h 2042826"/>
              <a:gd name="connsiteX57" fmla="*/ 793073 w 5852832"/>
              <a:gd name="connsiteY57" fmla="*/ 1933731 h 2042826"/>
              <a:gd name="connsiteX58" fmla="*/ 680647 w 5852832"/>
              <a:gd name="connsiteY58" fmla="*/ 1933731 h 2042826"/>
              <a:gd name="connsiteX59" fmla="*/ 553231 w 5852832"/>
              <a:gd name="connsiteY59" fmla="*/ 1933731 h 2042826"/>
              <a:gd name="connsiteX60" fmla="*/ 538241 w 5852832"/>
              <a:gd name="connsiteY60" fmla="*/ 1933731 h 2042826"/>
              <a:gd name="connsiteX61" fmla="*/ 418319 w 5852832"/>
              <a:gd name="connsiteY61" fmla="*/ 1941226 h 2042826"/>
              <a:gd name="connsiteX62" fmla="*/ 343369 w 5852832"/>
              <a:gd name="connsiteY62" fmla="*/ 1941226 h 2042826"/>
              <a:gd name="connsiteX63" fmla="*/ 170981 w 5852832"/>
              <a:gd name="connsiteY63" fmla="*/ 1948722 h 2042826"/>
              <a:gd name="connsiteX64" fmla="*/ 0 w 5852832"/>
              <a:gd name="connsiteY64" fmla="*/ 1941227 h 2042826"/>
              <a:gd name="connsiteX65" fmla="*/ 0 w 5852832"/>
              <a:gd name="connsiteY65" fmla="*/ 0 h 2042826"/>
              <a:gd name="connsiteX0" fmla="*/ 0 w 5852832"/>
              <a:gd name="connsiteY0" fmla="*/ 0 h 2042826"/>
              <a:gd name="connsiteX1" fmla="*/ 5852832 w 5852832"/>
              <a:gd name="connsiteY1" fmla="*/ 0 h 2042826"/>
              <a:gd name="connsiteX2" fmla="*/ 5852832 w 5852832"/>
              <a:gd name="connsiteY2" fmla="*/ 1941227 h 2042826"/>
              <a:gd name="connsiteX3" fmla="*/ 5777303 w 5852832"/>
              <a:gd name="connsiteY3" fmla="*/ 2038662 h 2042826"/>
              <a:gd name="connsiteX4" fmla="*/ 5729917 w 5852832"/>
              <a:gd name="connsiteY4" fmla="*/ 1943517 h 2042826"/>
              <a:gd name="connsiteX5" fmla="*/ 5670456 w 5852832"/>
              <a:gd name="connsiteY5" fmla="*/ 2004976 h 2042826"/>
              <a:gd name="connsiteX6" fmla="*/ 5597630 w 5852832"/>
              <a:gd name="connsiteY6" fmla="*/ 1936688 h 2042826"/>
              <a:gd name="connsiteX7" fmla="*/ 5519555 w 5852832"/>
              <a:gd name="connsiteY7" fmla="*/ 2023797 h 2042826"/>
              <a:gd name="connsiteX8" fmla="*/ 5422994 w 5852832"/>
              <a:gd name="connsiteY8" fmla="*/ 1906041 h 2042826"/>
              <a:gd name="connsiteX9" fmla="*/ 5363533 w 5852832"/>
              <a:gd name="connsiteY9" fmla="*/ 1981866 h 2042826"/>
              <a:gd name="connsiteX10" fmla="*/ 5255812 w 5852832"/>
              <a:gd name="connsiteY10" fmla="*/ 1910996 h 2042826"/>
              <a:gd name="connsiteX11" fmla="*/ 5127896 w 5852832"/>
              <a:gd name="connsiteY11" fmla="*/ 2030251 h 2042826"/>
              <a:gd name="connsiteX12" fmla="*/ 5035290 w 5852832"/>
              <a:gd name="connsiteY12" fmla="*/ 1926236 h 2042826"/>
              <a:gd name="connsiteX13" fmla="*/ 4940519 w 5852832"/>
              <a:gd name="connsiteY13" fmla="*/ 2010056 h 2042826"/>
              <a:gd name="connsiteX14" fmla="*/ 4862903 w 5852832"/>
              <a:gd name="connsiteY14" fmla="*/ 1911245 h 2042826"/>
              <a:gd name="connsiteX15" fmla="*/ 4798237 w 5852832"/>
              <a:gd name="connsiteY15" fmla="*/ 1977160 h 2042826"/>
              <a:gd name="connsiteX16" fmla="*/ 4698011 w 5852832"/>
              <a:gd name="connsiteY16" fmla="*/ 1918740 h 2042826"/>
              <a:gd name="connsiteX17" fmla="*/ 4623060 w 5852832"/>
              <a:gd name="connsiteY17" fmla="*/ 2027836 h 2042826"/>
              <a:gd name="connsiteX18" fmla="*/ 4540614 w 5852832"/>
              <a:gd name="connsiteY18" fmla="*/ 1926236 h 2042826"/>
              <a:gd name="connsiteX19" fmla="*/ 4480903 w 5852832"/>
              <a:gd name="connsiteY19" fmla="*/ 2025171 h 2042826"/>
              <a:gd name="connsiteX20" fmla="*/ 4405703 w 5852832"/>
              <a:gd name="connsiteY20" fmla="*/ 1933731 h 2042826"/>
              <a:gd name="connsiteX21" fmla="*/ 4336207 w 5852832"/>
              <a:gd name="connsiteY21" fmla="*/ 2017551 h 2042826"/>
              <a:gd name="connsiteX22" fmla="*/ 4218326 w 5852832"/>
              <a:gd name="connsiteY22" fmla="*/ 1941226 h 2042826"/>
              <a:gd name="connsiteX23" fmla="*/ 4125970 w 5852832"/>
              <a:gd name="connsiteY23" fmla="*/ 2042826 h 2042826"/>
              <a:gd name="connsiteX24" fmla="*/ 4030949 w 5852832"/>
              <a:gd name="connsiteY24" fmla="*/ 1941226 h 2042826"/>
              <a:gd name="connsiteX25" fmla="*/ 3961453 w 5852832"/>
              <a:gd name="connsiteY25" fmla="*/ 2027711 h 2042826"/>
              <a:gd name="connsiteX26" fmla="*/ 3836077 w 5852832"/>
              <a:gd name="connsiteY26" fmla="*/ 1941226 h 2042826"/>
              <a:gd name="connsiteX27" fmla="*/ 3723650 w 5852832"/>
              <a:gd name="connsiteY27" fmla="*/ 1941226 h 2042826"/>
              <a:gd name="connsiteX28" fmla="*/ 3618719 w 5852832"/>
              <a:gd name="connsiteY28" fmla="*/ 1941226 h 2042826"/>
              <a:gd name="connsiteX29" fmla="*/ 3483808 w 5852832"/>
              <a:gd name="connsiteY29" fmla="*/ 1941226 h 2042826"/>
              <a:gd name="connsiteX30" fmla="*/ 3363886 w 5852832"/>
              <a:gd name="connsiteY30" fmla="*/ 1941226 h 2042826"/>
              <a:gd name="connsiteX31" fmla="*/ 3273945 w 5852832"/>
              <a:gd name="connsiteY31" fmla="*/ 1941226 h 2042826"/>
              <a:gd name="connsiteX32" fmla="*/ 3206490 w 5852832"/>
              <a:gd name="connsiteY32" fmla="*/ 1933731 h 2042826"/>
              <a:gd name="connsiteX33" fmla="*/ 3086568 w 5852832"/>
              <a:gd name="connsiteY33" fmla="*/ 1926236 h 2042826"/>
              <a:gd name="connsiteX34" fmla="*/ 3011618 w 5852832"/>
              <a:gd name="connsiteY34" fmla="*/ 1933731 h 2042826"/>
              <a:gd name="connsiteX35" fmla="*/ 2891696 w 5852832"/>
              <a:gd name="connsiteY35" fmla="*/ 1933731 h 2042826"/>
              <a:gd name="connsiteX36" fmla="*/ 2801755 w 5852832"/>
              <a:gd name="connsiteY36" fmla="*/ 1933731 h 2042826"/>
              <a:gd name="connsiteX37" fmla="*/ 2674339 w 5852832"/>
              <a:gd name="connsiteY37" fmla="*/ 1933731 h 2042826"/>
              <a:gd name="connsiteX38" fmla="*/ 2569408 w 5852832"/>
              <a:gd name="connsiteY38" fmla="*/ 1941226 h 2042826"/>
              <a:gd name="connsiteX39" fmla="*/ 2479467 w 5852832"/>
              <a:gd name="connsiteY39" fmla="*/ 1941226 h 2042826"/>
              <a:gd name="connsiteX40" fmla="*/ 2382031 w 5852832"/>
              <a:gd name="connsiteY40" fmla="*/ 1926236 h 2042826"/>
              <a:gd name="connsiteX41" fmla="*/ 2284595 w 5852832"/>
              <a:gd name="connsiteY41" fmla="*/ 1933731 h 2042826"/>
              <a:gd name="connsiteX42" fmla="*/ 2157178 w 5852832"/>
              <a:gd name="connsiteY42" fmla="*/ 1926236 h 2042826"/>
              <a:gd name="connsiteX43" fmla="*/ 2082227 w 5852832"/>
              <a:gd name="connsiteY43" fmla="*/ 1926236 h 2042826"/>
              <a:gd name="connsiteX44" fmla="*/ 1977296 w 5852832"/>
              <a:gd name="connsiteY44" fmla="*/ 1926236 h 2042826"/>
              <a:gd name="connsiteX45" fmla="*/ 1917336 w 5852832"/>
              <a:gd name="connsiteY45" fmla="*/ 1933731 h 2042826"/>
              <a:gd name="connsiteX46" fmla="*/ 1827395 w 5852832"/>
              <a:gd name="connsiteY46" fmla="*/ 1926236 h 2042826"/>
              <a:gd name="connsiteX47" fmla="*/ 1737454 w 5852832"/>
              <a:gd name="connsiteY47" fmla="*/ 1933731 h 2042826"/>
              <a:gd name="connsiteX48" fmla="*/ 1662503 w 5852832"/>
              <a:gd name="connsiteY48" fmla="*/ 1926236 h 2042826"/>
              <a:gd name="connsiteX49" fmla="*/ 1572562 w 5852832"/>
              <a:gd name="connsiteY49" fmla="*/ 1933731 h 2042826"/>
              <a:gd name="connsiteX50" fmla="*/ 1490116 w 5852832"/>
              <a:gd name="connsiteY50" fmla="*/ 1926236 h 2042826"/>
              <a:gd name="connsiteX51" fmla="*/ 1407670 w 5852832"/>
              <a:gd name="connsiteY51" fmla="*/ 1926236 h 2042826"/>
              <a:gd name="connsiteX52" fmla="*/ 1272759 w 5852832"/>
              <a:gd name="connsiteY52" fmla="*/ 1926236 h 2042826"/>
              <a:gd name="connsiteX53" fmla="*/ 1190313 w 5852832"/>
              <a:gd name="connsiteY53" fmla="*/ 1933731 h 2042826"/>
              <a:gd name="connsiteX54" fmla="*/ 1070391 w 5852832"/>
              <a:gd name="connsiteY54" fmla="*/ 1941226 h 2042826"/>
              <a:gd name="connsiteX55" fmla="*/ 995441 w 5852832"/>
              <a:gd name="connsiteY55" fmla="*/ 1933731 h 2042826"/>
              <a:gd name="connsiteX56" fmla="*/ 927985 w 5852832"/>
              <a:gd name="connsiteY56" fmla="*/ 1926236 h 2042826"/>
              <a:gd name="connsiteX57" fmla="*/ 793073 w 5852832"/>
              <a:gd name="connsiteY57" fmla="*/ 1933731 h 2042826"/>
              <a:gd name="connsiteX58" fmla="*/ 680647 w 5852832"/>
              <a:gd name="connsiteY58" fmla="*/ 1933731 h 2042826"/>
              <a:gd name="connsiteX59" fmla="*/ 553231 w 5852832"/>
              <a:gd name="connsiteY59" fmla="*/ 1933731 h 2042826"/>
              <a:gd name="connsiteX60" fmla="*/ 538241 w 5852832"/>
              <a:gd name="connsiteY60" fmla="*/ 1933731 h 2042826"/>
              <a:gd name="connsiteX61" fmla="*/ 418319 w 5852832"/>
              <a:gd name="connsiteY61" fmla="*/ 1941226 h 2042826"/>
              <a:gd name="connsiteX62" fmla="*/ 343369 w 5852832"/>
              <a:gd name="connsiteY62" fmla="*/ 1941226 h 2042826"/>
              <a:gd name="connsiteX63" fmla="*/ 170981 w 5852832"/>
              <a:gd name="connsiteY63" fmla="*/ 1948722 h 2042826"/>
              <a:gd name="connsiteX64" fmla="*/ 0 w 5852832"/>
              <a:gd name="connsiteY64" fmla="*/ 1941227 h 2042826"/>
              <a:gd name="connsiteX65" fmla="*/ 0 w 5852832"/>
              <a:gd name="connsiteY65" fmla="*/ 0 h 2042826"/>
              <a:gd name="connsiteX0" fmla="*/ 0 w 5852832"/>
              <a:gd name="connsiteY0" fmla="*/ 0 h 2042826"/>
              <a:gd name="connsiteX1" fmla="*/ 5852832 w 5852832"/>
              <a:gd name="connsiteY1" fmla="*/ 0 h 2042826"/>
              <a:gd name="connsiteX2" fmla="*/ 5852832 w 5852832"/>
              <a:gd name="connsiteY2" fmla="*/ 1941227 h 2042826"/>
              <a:gd name="connsiteX3" fmla="*/ 5777303 w 5852832"/>
              <a:gd name="connsiteY3" fmla="*/ 2038662 h 2042826"/>
              <a:gd name="connsiteX4" fmla="*/ 5729917 w 5852832"/>
              <a:gd name="connsiteY4" fmla="*/ 1943517 h 2042826"/>
              <a:gd name="connsiteX5" fmla="*/ 5670456 w 5852832"/>
              <a:gd name="connsiteY5" fmla="*/ 2004976 h 2042826"/>
              <a:gd name="connsiteX6" fmla="*/ 5597630 w 5852832"/>
              <a:gd name="connsiteY6" fmla="*/ 1936688 h 2042826"/>
              <a:gd name="connsiteX7" fmla="*/ 5519555 w 5852832"/>
              <a:gd name="connsiteY7" fmla="*/ 2023797 h 2042826"/>
              <a:gd name="connsiteX8" fmla="*/ 5422994 w 5852832"/>
              <a:gd name="connsiteY8" fmla="*/ 1906041 h 2042826"/>
              <a:gd name="connsiteX9" fmla="*/ 5363533 w 5852832"/>
              <a:gd name="connsiteY9" fmla="*/ 1981866 h 2042826"/>
              <a:gd name="connsiteX10" fmla="*/ 5255812 w 5852832"/>
              <a:gd name="connsiteY10" fmla="*/ 1910996 h 2042826"/>
              <a:gd name="connsiteX11" fmla="*/ 5127896 w 5852832"/>
              <a:gd name="connsiteY11" fmla="*/ 2030251 h 2042826"/>
              <a:gd name="connsiteX12" fmla="*/ 5035290 w 5852832"/>
              <a:gd name="connsiteY12" fmla="*/ 1926236 h 2042826"/>
              <a:gd name="connsiteX13" fmla="*/ 4940519 w 5852832"/>
              <a:gd name="connsiteY13" fmla="*/ 2010056 h 2042826"/>
              <a:gd name="connsiteX14" fmla="*/ 4862903 w 5852832"/>
              <a:gd name="connsiteY14" fmla="*/ 1911245 h 2042826"/>
              <a:gd name="connsiteX15" fmla="*/ 4798237 w 5852832"/>
              <a:gd name="connsiteY15" fmla="*/ 1977160 h 2042826"/>
              <a:gd name="connsiteX16" fmla="*/ 4698011 w 5852832"/>
              <a:gd name="connsiteY16" fmla="*/ 1918740 h 2042826"/>
              <a:gd name="connsiteX17" fmla="*/ 4623060 w 5852832"/>
              <a:gd name="connsiteY17" fmla="*/ 2027836 h 2042826"/>
              <a:gd name="connsiteX18" fmla="*/ 4540614 w 5852832"/>
              <a:gd name="connsiteY18" fmla="*/ 1926236 h 2042826"/>
              <a:gd name="connsiteX19" fmla="*/ 4480903 w 5852832"/>
              <a:gd name="connsiteY19" fmla="*/ 2025171 h 2042826"/>
              <a:gd name="connsiteX20" fmla="*/ 4405703 w 5852832"/>
              <a:gd name="connsiteY20" fmla="*/ 1933731 h 2042826"/>
              <a:gd name="connsiteX21" fmla="*/ 4336207 w 5852832"/>
              <a:gd name="connsiteY21" fmla="*/ 2017551 h 2042826"/>
              <a:gd name="connsiteX22" fmla="*/ 4218326 w 5852832"/>
              <a:gd name="connsiteY22" fmla="*/ 1941226 h 2042826"/>
              <a:gd name="connsiteX23" fmla="*/ 4125970 w 5852832"/>
              <a:gd name="connsiteY23" fmla="*/ 2042826 h 2042826"/>
              <a:gd name="connsiteX24" fmla="*/ 4030949 w 5852832"/>
              <a:gd name="connsiteY24" fmla="*/ 1941226 h 2042826"/>
              <a:gd name="connsiteX25" fmla="*/ 3961453 w 5852832"/>
              <a:gd name="connsiteY25" fmla="*/ 2027711 h 2042826"/>
              <a:gd name="connsiteX26" fmla="*/ 3836077 w 5852832"/>
              <a:gd name="connsiteY26" fmla="*/ 1941226 h 2042826"/>
              <a:gd name="connsiteX27" fmla="*/ 3731270 w 5852832"/>
              <a:gd name="connsiteY27" fmla="*/ 2040286 h 2042826"/>
              <a:gd name="connsiteX28" fmla="*/ 3618719 w 5852832"/>
              <a:gd name="connsiteY28" fmla="*/ 1941226 h 2042826"/>
              <a:gd name="connsiteX29" fmla="*/ 3483808 w 5852832"/>
              <a:gd name="connsiteY29" fmla="*/ 1941226 h 2042826"/>
              <a:gd name="connsiteX30" fmla="*/ 3363886 w 5852832"/>
              <a:gd name="connsiteY30" fmla="*/ 1941226 h 2042826"/>
              <a:gd name="connsiteX31" fmla="*/ 3273945 w 5852832"/>
              <a:gd name="connsiteY31" fmla="*/ 1941226 h 2042826"/>
              <a:gd name="connsiteX32" fmla="*/ 3206490 w 5852832"/>
              <a:gd name="connsiteY32" fmla="*/ 1933731 h 2042826"/>
              <a:gd name="connsiteX33" fmla="*/ 3086568 w 5852832"/>
              <a:gd name="connsiteY33" fmla="*/ 1926236 h 2042826"/>
              <a:gd name="connsiteX34" fmla="*/ 3011618 w 5852832"/>
              <a:gd name="connsiteY34" fmla="*/ 1933731 h 2042826"/>
              <a:gd name="connsiteX35" fmla="*/ 2891696 w 5852832"/>
              <a:gd name="connsiteY35" fmla="*/ 1933731 h 2042826"/>
              <a:gd name="connsiteX36" fmla="*/ 2801755 w 5852832"/>
              <a:gd name="connsiteY36" fmla="*/ 1933731 h 2042826"/>
              <a:gd name="connsiteX37" fmla="*/ 2674339 w 5852832"/>
              <a:gd name="connsiteY37" fmla="*/ 1933731 h 2042826"/>
              <a:gd name="connsiteX38" fmla="*/ 2569408 w 5852832"/>
              <a:gd name="connsiteY38" fmla="*/ 1941226 h 2042826"/>
              <a:gd name="connsiteX39" fmla="*/ 2479467 w 5852832"/>
              <a:gd name="connsiteY39" fmla="*/ 1941226 h 2042826"/>
              <a:gd name="connsiteX40" fmla="*/ 2382031 w 5852832"/>
              <a:gd name="connsiteY40" fmla="*/ 1926236 h 2042826"/>
              <a:gd name="connsiteX41" fmla="*/ 2284595 w 5852832"/>
              <a:gd name="connsiteY41" fmla="*/ 1933731 h 2042826"/>
              <a:gd name="connsiteX42" fmla="*/ 2157178 w 5852832"/>
              <a:gd name="connsiteY42" fmla="*/ 1926236 h 2042826"/>
              <a:gd name="connsiteX43" fmla="*/ 2082227 w 5852832"/>
              <a:gd name="connsiteY43" fmla="*/ 1926236 h 2042826"/>
              <a:gd name="connsiteX44" fmla="*/ 1977296 w 5852832"/>
              <a:gd name="connsiteY44" fmla="*/ 1926236 h 2042826"/>
              <a:gd name="connsiteX45" fmla="*/ 1917336 w 5852832"/>
              <a:gd name="connsiteY45" fmla="*/ 1933731 h 2042826"/>
              <a:gd name="connsiteX46" fmla="*/ 1827395 w 5852832"/>
              <a:gd name="connsiteY46" fmla="*/ 1926236 h 2042826"/>
              <a:gd name="connsiteX47" fmla="*/ 1737454 w 5852832"/>
              <a:gd name="connsiteY47" fmla="*/ 1933731 h 2042826"/>
              <a:gd name="connsiteX48" fmla="*/ 1662503 w 5852832"/>
              <a:gd name="connsiteY48" fmla="*/ 1926236 h 2042826"/>
              <a:gd name="connsiteX49" fmla="*/ 1572562 w 5852832"/>
              <a:gd name="connsiteY49" fmla="*/ 1933731 h 2042826"/>
              <a:gd name="connsiteX50" fmla="*/ 1490116 w 5852832"/>
              <a:gd name="connsiteY50" fmla="*/ 1926236 h 2042826"/>
              <a:gd name="connsiteX51" fmla="*/ 1407670 w 5852832"/>
              <a:gd name="connsiteY51" fmla="*/ 1926236 h 2042826"/>
              <a:gd name="connsiteX52" fmla="*/ 1272759 w 5852832"/>
              <a:gd name="connsiteY52" fmla="*/ 1926236 h 2042826"/>
              <a:gd name="connsiteX53" fmla="*/ 1190313 w 5852832"/>
              <a:gd name="connsiteY53" fmla="*/ 1933731 h 2042826"/>
              <a:gd name="connsiteX54" fmla="*/ 1070391 w 5852832"/>
              <a:gd name="connsiteY54" fmla="*/ 1941226 h 2042826"/>
              <a:gd name="connsiteX55" fmla="*/ 995441 w 5852832"/>
              <a:gd name="connsiteY55" fmla="*/ 1933731 h 2042826"/>
              <a:gd name="connsiteX56" fmla="*/ 927985 w 5852832"/>
              <a:gd name="connsiteY56" fmla="*/ 1926236 h 2042826"/>
              <a:gd name="connsiteX57" fmla="*/ 793073 w 5852832"/>
              <a:gd name="connsiteY57" fmla="*/ 1933731 h 2042826"/>
              <a:gd name="connsiteX58" fmla="*/ 680647 w 5852832"/>
              <a:gd name="connsiteY58" fmla="*/ 1933731 h 2042826"/>
              <a:gd name="connsiteX59" fmla="*/ 553231 w 5852832"/>
              <a:gd name="connsiteY59" fmla="*/ 1933731 h 2042826"/>
              <a:gd name="connsiteX60" fmla="*/ 538241 w 5852832"/>
              <a:gd name="connsiteY60" fmla="*/ 1933731 h 2042826"/>
              <a:gd name="connsiteX61" fmla="*/ 418319 w 5852832"/>
              <a:gd name="connsiteY61" fmla="*/ 1941226 h 2042826"/>
              <a:gd name="connsiteX62" fmla="*/ 343369 w 5852832"/>
              <a:gd name="connsiteY62" fmla="*/ 1941226 h 2042826"/>
              <a:gd name="connsiteX63" fmla="*/ 170981 w 5852832"/>
              <a:gd name="connsiteY63" fmla="*/ 1948722 h 2042826"/>
              <a:gd name="connsiteX64" fmla="*/ 0 w 5852832"/>
              <a:gd name="connsiteY64" fmla="*/ 1941227 h 2042826"/>
              <a:gd name="connsiteX65" fmla="*/ 0 w 5852832"/>
              <a:gd name="connsiteY65" fmla="*/ 0 h 2042826"/>
              <a:gd name="connsiteX0" fmla="*/ 0 w 5852832"/>
              <a:gd name="connsiteY0" fmla="*/ 0 h 2042826"/>
              <a:gd name="connsiteX1" fmla="*/ 5852832 w 5852832"/>
              <a:gd name="connsiteY1" fmla="*/ 0 h 2042826"/>
              <a:gd name="connsiteX2" fmla="*/ 5852832 w 5852832"/>
              <a:gd name="connsiteY2" fmla="*/ 1941227 h 2042826"/>
              <a:gd name="connsiteX3" fmla="*/ 5777303 w 5852832"/>
              <a:gd name="connsiteY3" fmla="*/ 2038662 h 2042826"/>
              <a:gd name="connsiteX4" fmla="*/ 5729917 w 5852832"/>
              <a:gd name="connsiteY4" fmla="*/ 1943517 h 2042826"/>
              <a:gd name="connsiteX5" fmla="*/ 5670456 w 5852832"/>
              <a:gd name="connsiteY5" fmla="*/ 2004976 h 2042826"/>
              <a:gd name="connsiteX6" fmla="*/ 5597630 w 5852832"/>
              <a:gd name="connsiteY6" fmla="*/ 1936688 h 2042826"/>
              <a:gd name="connsiteX7" fmla="*/ 5519555 w 5852832"/>
              <a:gd name="connsiteY7" fmla="*/ 2023797 h 2042826"/>
              <a:gd name="connsiteX8" fmla="*/ 5422994 w 5852832"/>
              <a:gd name="connsiteY8" fmla="*/ 1906041 h 2042826"/>
              <a:gd name="connsiteX9" fmla="*/ 5363533 w 5852832"/>
              <a:gd name="connsiteY9" fmla="*/ 1981866 h 2042826"/>
              <a:gd name="connsiteX10" fmla="*/ 5255812 w 5852832"/>
              <a:gd name="connsiteY10" fmla="*/ 1910996 h 2042826"/>
              <a:gd name="connsiteX11" fmla="*/ 5127896 w 5852832"/>
              <a:gd name="connsiteY11" fmla="*/ 2030251 h 2042826"/>
              <a:gd name="connsiteX12" fmla="*/ 5035290 w 5852832"/>
              <a:gd name="connsiteY12" fmla="*/ 1926236 h 2042826"/>
              <a:gd name="connsiteX13" fmla="*/ 4940519 w 5852832"/>
              <a:gd name="connsiteY13" fmla="*/ 2010056 h 2042826"/>
              <a:gd name="connsiteX14" fmla="*/ 4862903 w 5852832"/>
              <a:gd name="connsiteY14" fmla="*/ 1911245 h 2042826"/>
              <a:gd name="connsiteX15" fmla="*/ 4798237 w 5852832"/>
              <a:gd name="connsiteY15" fmla="*/ 1977160 h 2042826"/>
              <a:gd name="connsiteX16" fmla="*/ 4698011 w 5852832"/>
              <a:gd name="connsiteY16" fmla="*/ 1918740 h 2042826"/>
              <a:gd name="connsiteX17" fmla="*/ 4623060 w 5852832"/>
              <a:gd name="connsiteY17" fmla="*/ 2027836 h 2042826"/>
              <a:gd name="connsiteX18" fmla="*/ 4540614 w 5852832"/>
              <a:gd name="connsiteY18" fmla="*/ 1926236 h 2042826"/>
              <a:gd name="connsiteX19" fmla="*/ 4480903 w 5852832"/>
              <a:gd name="connsiteY19" fmla="*/ 2025171 h 2042826"/>
              <a:gd name="connsiteX20" fmla="*/ 4405703 w 5852832"/>
              <a:gd name="connsiteY20" fmla="*/ 1933731 h 2042826"/>
              <a:gd name="connsiteX21" fmla="*/ 4336207 w 5852832"/>
              <a:gd name="connsiteY21" fmla="*/ 2017551 h 2042826"/>
              <a:gd name="connsiteX22" fmla="*/ 4218326 w 5852832"/>
              <a:gd name="connsiteY22" fmla="*/ 1941226 h 2042826"/>
              <a:gd name="connsiteX23" fmla="*/ 4125970 w 5852832"/>
              <a:gd name="connsiteY23" fmla="*/ 2042826 h 2042826"/>
              <a:gd name="connsiteX24" fmla="*/ 4030949 w 5852832"/>
              <a:gd name="connsiteY24" fmla="*/ 1941226 h 2042826"/>
              <a:gd name="connsiteX25" fmla="*/ 3961453 w 5852832"/>
              <a:gd name="connsiteY25" fmla="*/ 2027711 h 2042826"/>
              <a:gd name="connsiteX26" fmla="*/ 3836077 w 5852832"/>
              <a:gd name="connsiteY26" fmla="*/ 1941226 h 2042826"/>
              <a:gd name="connsiteX27" fmla="*/ 3731270 w 5852832"/>
              <a:gd name="connsiteY27" fmla="*/ 2040286 h 2042826"/>
              <a:gd name="connsiteX28" fmla="*/ 3618719 w 5852832"/>
              <a:gd name="connsiteY28" fmla="*/ 1941226 h 2042826"/>
              <a:gd name="connsiteX29" fmla="*/ 3496508 w 5852832"/>
              <a:gd name="connsiteY29" fmla="*/ 2007266 h 2042826"/>
              <a:gd name="connsiteX30" fmla="*/ 3363886 w 5852832"/>
              <a:gd name="connsiteY30" fmla="*/ 1941226 h 2042826"/>
              <a:gd name="connsiteX31" fmla="*/ 3273945 w 5852832"/>
              <a:gd name="connsiteY31" fmla="*/ 1941226 h 2042826"/>
              <a:gd name="connsiteX32" fmla="*/ 3206490 w 5852832"/>
              <a:gd name="connsiteY32" fmla="*/ 1933731 h 2042826"/>
              <a:gd name="connsiteX33" fmla="*/ 3086568 w 5852832"/>
              <a:gd name="connsiteY33" fmla="*/ 1926236 h 2042826"/>
              <a:gd name="connsiteX34" fmla="*/ 3011618 w 5852832"/>
              <a:gd name="connsiteY34" fmla="*/ 1933731 h 2042826"/>
              <a:gd name="connsiteX35" fmla="*/ 2891696 w 5852832"/>
              <a:gd name="connsiteY35" fmla="*/ 1933731 h 2042826"/>
              <a:gd name="connsiteX36" fmla="*/ 2801755 w 5852832"/>
              <a:gd name="connsiteY36" fmla="*/ 1933731 h 2042826"/>
              <a:gd name="connsiteX37" fmla="*/ 2674339 w 5852832"/>
              <a:gd name="connsiteY37" fmla="*/ 1933731 h 2042826"/>
              <a:gd name="connsiteX38" fmla="*/ 2569408 w 5852832"/>
              <a:gd name="connsiteY38" fmla="*/ 1941226 h 2042826"/>
              <a:gd name="connsiteX39" fmla="*/ 2479467 w 5852832"/>
              <a:gd name="connsiteY39" fmla="*/ 1941226 h 2042826"/>
              <a:gd name="connsiteX40" fmla="*/ 2382031 w 5852832"/>
              <a:gd name="connsiteY40" fmla="*/ 1926236 h 2042826"/>
              <a:gd name="connsiteX41" fmla="*/ 2284595 w 5852832"/>
              <a:gd name="connsiteY41" fmla="*/ 1933731 h 2042826"/>
              <a:gd name="connsiteX42" fmla="*/ 2157178 w 5852832"/>
              <a:gd name="connsiteY42" fmla="*/ 1926236 h 2042826"/>
              <a:gd name="connsiteX43" fmla="*/ 2082227 w 5852832"/>
              <a:gd name="connsiteY43" fmla="*/ 1926236 h 2042826"/>
              <a:gd name="connsiteX44" fmla="*/ 1977296 w 5852832"/>
              <a:gd name="connsiteY44" fmla="*/ 1926236 h 2042826"/>
              <a:gd name="connsiteX45" fmla="*/ 1917336 w 5852832"/>
              <a:gd name="connsiteY45" fmla="*/ 1933731 h 2042826"/>
              <a:gd name="connsiteX46" fmla="*/ 1827395 w 5852832"/>
              <a:gd name="connsiteY46" fmla="*/ 1926236 h 2042826"/>
              <a:gd name="connsiteX47" fmla="*/ 1737454 w 5852832"/>
              <a:gd name="connsiteY47" fmla="*/ 1933731 h 2042826"/>
              <a:gd name="connsiteX48" fmla="*/ 1662503 w 5852832"/>
              <a:gd name="connsiteY48" fmla="*/ 1926236 h 2042826"/>
              <a:gd name="connsiteX49" fmla="*/ 1572562 w 5852832"/>
              <a:gd name="connsiteY49" fmla="*/ 1933731 h 2042826"/>
              <a:gd name="connsiteX50" fmla="*/ 1490116 w 5852832"/>
              <a:gd name="connsiteY50" fmla="*/ 1926236 h 2042826"/>
              <a:gd name="connsiteX51" fmla="*/ 1407670 w 5852832"/>
              <a:gd name="connsiteY51" fmla="*/ 1926236 h 2042826"/>
              <a:gd name="connsiteX52" fmla="*/ 1272759 w 5852832"/>
              <a:gd name="connsiteY52" fmla="*/ 1926236 h 2042826"/>
              <a:gd name="connsiteX53" fmla="*/ 1190313 w 5852832"/>
              <a:gd name="connsiteY53" fmla="*/ 1933731 h 2042826"/>
              <a:gd name="connsiteX54" fmla="*/ 1070391 w 5852832"/>
              <a:gd name="connsiteY54" fmla="*/ 1941226 h 2042826"/>
              <a:gd name="connsiteX55" fmla="*/ 995441 w 5852832"/>
              <a:gd name="connsiteY55" fmla="*/ 1933731 h 2042826"/>
              <a:gd name="connsiteX56" fmla="*/ 927985 w 5852832"/>
              <a:gd name="connsiteY56" fmla="*/ 1926236 h 2042826"/>
              <a:gd name="connsiteX57" fmla="*/ 793073 w 5852832"/>
              <a:gd name="connsiteY57" fmla="*/ 1933731 h 2042826"/>
              <a:gd name="connsiteX58" fmla="*/ 680647 w 5852832"/>
              <a:gd name="connsiteY58" fmla="*/ 1933731 h 2042826"/>
              <a:gd name="connsiteX59" fmla="*/ 553231 w 5852832"/>
              <a:gd name="connsiteY59" fmla="*/ 1933731 h 2042826"/>
              <a:gd name="connsiteX60" fmla="*/ 538241 w 5852832"/>
              <a:gd name="connsiteY60" fmla="*/ 1933731 h 2042826"/>
              <a:gd name="connsiteX61" fmla="*/ 418319 w 5852832"/>
              <a:gd name="connsiteY61" fmla="*/ 1941226 h 2042826"/>
              <a:gd name="connsiteX62" fmla="*/ 343369 w 5852832"/>
              <a:gd name="connsiteY62" fmla="*/ 1941226 h 2042826"/>
              <a:gd name="connsiteX63" fmla="*/ 170981 w 5852832"/>
              <a:gd name="connsiteY63" fmla="*/ 1948722 h 2042826"/>
              <a:gd name="connsiteX64" fmla="*/ 0 w 5852832"/>
              <a:gd name="connsiteY64" fmla="*/ 1941227 h 2042826"/>
              <a:gd name="connsiteX65" fmla="*/ 0 w 5852832"/>
              <a:gd name="connsiteY65" fmla="*/ 0 h 2042826"/>
              <a:gd name="connsiteX0" fmla="*/ 0 w 5852832"/>
              <a:gd name="connsiteY0" fmla="*/ 0 h 2047906"/>
              <a:gd name="connsiteX1" fmla="*/ 5852832 w 5852832"/>
              <a:gd name="connsiteY1" fmla="*/ 0 h 2047906"/>
              <a:gd name="connsiteX2" fmla="*/ 5852832 w 5852832"/>
              <a:gd name="connsiteY2" fmla="*/ 1941227 h 2047906"/>
              <a:gd name="connsiteX3" fmla="*/ 5777303 w 5852832"/>
              <a:gd name="connsiteY3" fmla="*/ 2038662 h 2047906"/>
              <a:gd name="connsiteX4" fmla="*/ 5729917 w 5852832"/>
              <a:gd name="connsiteY4" fmla="*/ 1943517 h 2047906"/>
              <a:gd name="connsiteX5" fmla="*/ 5670456 w 5852832"/>
              <a:gd name="connsiteY5" fmla="*/ 2004976 h 2047906"/>
              <a:gd name="connsiteX6" fmla="*/ 5597630 w 5852832"/>
              <a:gd name="connsiteY6" fmla="*/ 1936688 h 2047906"/>
              <a:gd name="connsiteX7" fmla="*/ 5519555 w 5852832"/>
              <a:gd name="connsiteY7" fmla="*/ 2023797 h 2047906"/>
              <a:gd name="connsiteX8" fmla="*/ 5422994 w 5852832"/>
              <a:gd name="connsiteY8" fmla="*/ 1906041 h 2047906"/>
              <a:gd name="connsiteX9" fmla="*/ 5363533 w 5852832"/>
              <a:gd name="connsiteY9" fmla="*/ 1981866 h 2047906"/>
              <a:gd name="connsiteX10" fmla="*/ 5255812 w 5852832"/>
              <a:gd name="connsiteY10" fmla="*/ 1910996 h 2047906"/>
              <a:gd name="connsiteX11" fmla="*/ 5127896 w 5852832"/>
              <a:gd name="connsiteY11" fmla="*/ 2030251 h 2047906"/>
              <a:gd name="connsiteX12" fmla="*/ 5035290 w 5852832"/>
              <a:gd name="connsiteY12" fmla="*/ 1926236 h 2047906"/>
              <a:gd name="connsiteX13" fmla="*/ 4940519 w 5852832"/>
              <a:gd name="connsiteY13" fmla="*/ 2010056 h 2047906"/>
              <a:gd name="connsiteX14" fmla="*/ 4862903 w 5852832"/>
              <a:gd name="connsiteY14" fmla="*/ 1911245 h 2047906"/>
              <a:gd name="connsiteX15" fmla="*/ 4798237 w 5852832"/>
              <a:gd name="connsiteY15" fmla="*/ 1977160 h 2047906"/>
              <a:gd name="connsiteX16" fmla="*/ 4698011 w 5852832"/>
              <a:gd name="connsiteY16" fmla="*/ 1918740 h 2047906"/>
              <a:gd name="connsiteX17" fmla="*/ 4623060 w 5852832"/>
              <a:gd name="connsiteY17" fmla="*/ 2027836 h 2047906"/>
              <a:gd name="connsiteX18" fmla="*/ 4540614 w 5852832"/>
              <a:gd name="connsiteY18" fmla="*/ 1926236 h 2047906"/>
              <a:gd name="connsiteX19" fmla="*/ 4480903 w 5852832"/>
              <a:gd name="connsiteY19" fmla="*/ 2025171 h 2047906"/>
              <a:gd name="connsiteX20" fmla="*/ 4405703 w 5852832"/>
              <a:gd name="connsiteY20" fmla="*/ 1933731 h 2047906"/>
              <a:gd name="connsiteX21" fmla="*/ 4336207 w 5852832"/>
              <a:gd name="connsiteY21" fmla="*/ 2017551 h 2047906"/>
              <a:gd name="connsiteX22" fmla="*/ 4218326 w 5852832"/>
              <a:gd name="connsiteY22" fmla="*/ 1941226 h 2047906"/>
              <a:gd name="connsiteX23" fmla="*/ 4125970 w 5852832"/>
              <a:gd name="connsiteY23" fmla="*/ 2042826 h 2047906"/>
              <a:gd name="connsiteX24" fmla="*/ 4030949 w 5852832"/>
              <a:gd name="connsiteY24" fmla="*/ 1941226 h 2047906"/>
              <a:gd name="connsiteX25" fmla="*/ 3961453 w 5852832"/>
              <a:gd name="connsiteY25" fmla="*/ 2027711 h 2047906"/>
              <a:gd name="connsiteX26" fmla="*/ 3836077 w 5852832"/>
              <a:gd name="connsiteY26" fmla="*/ 1941226 h 2047906"/>
              <a:gd name="connsiteX27" fmla="*/ 3731270 w 5852832"/>
              <a:gd name="connsiteY27" fmla="*/ 2040286 h 2047906"/>
              <a:gd name="connsiteX28" fmla="*/ 3618719 w 5852832"/>
              <a:gd name="connsiteY28" fmla="*/ 1941226 h 2047906"/>
              <a:gd name="connsiteX29" fmla="*/ 3496508 w 5852832"/>
              <a:gd name="connsiteY29" fmla="*/ 2007266 h 2047906"/>
              <a:gd name="connsiteX30" fmla="*/ 3363886 w 5852832"/>
              <a:gd name="connsiteY30" fmla="*/ 1941226 h 2047906"/>
              <a:gd name="connsiteX31" fmla="*/ 3304425 w 5852832"/>
              <a:gd name="connsiteY31" fmla="*/ 2047906 h 2047906"/>
              <a:gd name="connsiteX32" fmla="*/ 3206490 w 5852832"/>
              <a:gd name="connsiteY32" fmla="*/ 1933731 h 2047906"/>
              <a:gd name="connsiteX33" fmla="*/ 3086568 w 5852832"/>
              <a:gd name="connsiteY33" fmla="*/ 1926236 h 2047906"/>
              <a:gd name="connsiteX34" fmla="*/ 3011618 w 5852832"/>
              <a:gd name="connsiteY34" fmla="*/ 1933731 h 2047906"/>
              <a:gd name="connsiteX35" fmla="*/ 2891696 w 5852832"/>
              <a:gd name="connsiteY35" fmla="*/ 1933731 h 2047906"/>
              <a:gd name="connsiteX36" fmla="*/ 2801755 w 5852832"/>
              <a:gd name="connsiteY36" fmla="*/ 1933731 h 2047906"/>
              <a:gd name="connsiteX37" fmla="*/ 2674339 w 5852832"/>
              <a:gd name="connsiteY37" fmla="*/ 1933731 h 2047906"/>
              <a:gd name="connsiteX38" fmla="*/ 2569408 w 5852832"/>
              <a:gd name="connsiteY38" fmla="*/ 1941226 h 2047906"/>
              <a:gd name="connsiteX39" fmla="*/ 2479467 w 5852832"/>
              <a:gd name="connsiteY39" fmla="*/ 1941226 h 2047906"/>
              <a:gd name="connsiteX40" fmla="*/ 2382031 w 5852832"/>
              <a:gd name="connsiteY40" fmla="*/ 1926236 h 2047906"/>
              <a:gd name="connsiteX41" fmla="*/ 2284595 w 5852832"/>
              <a:gd name="connsiteY41" fmla="*/ 1933731 h 2047906"/>
              <a:gd name="connsiteX42" fmla="*/ 2157178 w 5852832"/>
              <a:gd name="connsiteY42" fmla="*/ 1926236 h 2047906"/>
              <a:gd name="connsiteX43" fmla="*/ 2082227 w 5852832"/>
              <a:gd name="connsiteY43" fmla="*/ 1926236 h 2047906"/>
              <a:gd name="connsiteX44" fmla="*/ 1977296 w 5852832"/>
              <a:gd name="connsiteY44" fmla="*/ 1926236 h 2047906"/>
              <a:gd name="connsiteX45" fmla="*/ 1917336 w 5852832"/>
              <a:gd name="connsiteY45" fmla="*/ 1933731 h 2047906"/>
              <a:gd name="connsiteX46" fmla="*/ 1827395 w 5852832"/>
              <a:gd name="connsiteY46" fmla="*/ 1926236 h 2047906"/>
              <a:gd name="connsiteX47" fmla="*/ 1737454 w 5852832"/>
              <a:gd name="connsiteY47" fmla="*/ 1933731 h 2047906"/>
              <a:gd name="connsiteX48" fmla="*/ 1662503 w 5852832"/>
              <a:gd name="connsiteY48" fmla="*/ 1926236 h 2047906"/>
              <a:gd name="connsiteX49" fmla="*/ 1572562 w 5852832"/>
              <a:gd name="connsiteY49" fmla="*/ 1933731 h 2047906"/>
              <a:gd name="connsiteX50" fmla="*/ 1490116 w 5852832"/>
              <a:gd name="connsiteY50" fmla="*/ 1926236 h 2047906"/>
              <a:gd name="connsiteX51" fmla="*/ 1407670 w 5852832"/>
              <a:gd name="connsiteY51" fmla="*/ 1926236 h 2047906"/>
              <a:gd name="connsiteX52" fmla="*/ 1272759 w 5852832"/>
              <a:gd name="connsiteY52" fmla="*/ 1926236 h 2047906"/>
              <a:gd name="connsiteX53" fmla="*/ 1190313 w 5852832"/>
              <a:gd name="connsiteY53" fmla="*/ 1933731 h 2047906"/>
              <a:gd name="connsiteX54" fmla="*/ 1070391 w 5852832"/>
              <a:gd name="connsiteY54" fmla="*/ 1941226 h 2047906"/>
              <a:gd name="connsiteX55" fmla="*/ 995441 w 5852832"/>
              <a:gd name="connsiteY55" fmla="*/ 1933731 h 2047906"/>
              <a:gd name="connsiteX56" fmla="*/ 927985 w 5852832"/>
              <a:gd name="connsiteY56" fmla="*/ 1926236 h 2047906"/>
              <a:gd name="connsiteX57" fmla="*/ 793073 w 5852832"/>
              <a:gd name="connsiteY57" fmla="*/ 1933731 h 2047906"/>
              <a:gd name="connsiteX58" fmla="*/ 680647 w 5852832"/>
              <a:gd name="connsiteY58" fmla="*/ 1933731 h 2047906"/>
              <a:gd name="connsiteX59" fmla="*/ 553231 w 5852832"/>
              <a:gd name="connsiteY59" fmla="*/ 1933731 h 2047906"/>
              <a:gd name="connsiteX60" fmla="*/ 538241 w 5852832"/>
              <a:gd name="connsiteY60" fmla="*/ 1933731 h 2047906"/>
              <a:gd name="connsiteX61" fmla="*/ 418319 w 5852832"/>
              <a:gd name="connsiteY61" fmla="*/ 1941226 h 2047906"/>
              <a:gd name="connsiteX62" fmla="*/ 343369 w 5852832"/>
              <a:gd name="connsiteY62" fmla="*/ 1941226 h 2047906"/>
              <a:gd name="connsiteX63" fmla="*/ 170981 w 5852832"/>
              <a:gd name="connsiteY63" fmla="*/ 1948722 h 2047906"/>
              <a:gd name="connsiteX64" fmla="*/ 0 w 5852832"/>
              <a:gd name="connsiteY64" fmla="*/ 1941227 h 2047906"/>
              <a:gd name="connsiteX65" fmla="*/ 0 w 5852832"/>
              <a:gd name="connsiteY65" fmla="*/ 0 h 2047906"/>
              <a:gd name="connsiteX0" fmla="*/ 0 w 5852832"/>
              <a:gd name="connsiteY0" fmla="*/ 0 h 2047906"/>
              <a:gd name="connsiteX1" fmla="*/ 5852832 w 5852832"/>
              <a:gd name="connsiteY1" fmla="*/ 0 h 2047906"/>
              <a:gd name="connsiteX2" fmla="*/ 5852832 w 5852832"/>
              <a:gd name="connsiteY2" fmla="*/ 1941227 h 2047906"/>
              <a:gd name="connsiteX3" fmla="*/ 5777303 w 5852832"/>
              <a:gd name="connsiteY3" fmla="*/ 2038662 h 2047906"/>
              <a:gd name="connsiteX4" fmla="*/ 5729917 w 5852832"/>
              <a:gd name="connsiteY4" fmla="*/ 1943517 h 2047906"/>
              <a:gd name="connsiteX5" fmla="*/ 5670456 w 5852832"/>
              <a:gd name="connsiteY5" fmla="*/ 2004976 h 2047906"/>
              <a:gd name="connsiteX6" fmla="*/ 5597630 w 5852832"/>
              <a:gd name="connsiteY6" fmla="*/ 1936688 h 2047906"/>
              <a:gd name="connsiteX7" fmla="*/ 5519555 w 5852832"/>
              <a:gd name="connsiteY7" fmla="*/ 2023797 h 2047906"/>
              <a:gd name="connsiteX8" fmla="*/ 5422994 w 5852832"/>
              <a:gd name="connsiteY8" fmla="*/ 1906041 h 2047906"/>
              <a:gd name="connsiteX9" fmla="*/ 5363533 w 5852832"/>
              <a:gd name="connsiteY9" fmla="*/ 1981866 h 2047906"/>
              <a:gd name="connsiteX10" fmla="*/ 5255812 w 5852832"/>
              <a:gd name="connsiteY10" fmla="*/ 1910996 h 2047906"/>
              <a:gd name="connsiteX11" fmla="*/ 5127896 w 5852832"/>
              <a:gd name="connsiteY11" fmla="*/ 2030251 h 2047906"/>
              <a:gd name="connsiteX12" fmla="*/ 5035290 w 5852832"/>
              <a:gd name="connsiteY12" fmla="*/ 1926236 h 2047906"/>
              <a:gd name="connsiteX13" fmla="*/ 4940519 w 5852832"/>
              <a:gd name="connsiteY13" fmla="*/ 2010056 h 2047906"/>
              <a:gd name="connsiteX14" fmla="*/ 4862903 w 5852832"/>
              <a:gd name="connsiteY14" fmla="*/ 1911245 h 2047906"/>
              <a:gd name="connsiteX15" fmla="*/ 4798237 w 5852832"/>
              <a:gd name="connsiteY15" fmla="*/ 1977160 h 2047906"/>
              <a:gd name="connsiteX16" fmla="*/ 4698011 w 5852832"/>
              <a:gd name="connsiteY16" fmla="*/ 1918740 h 2047906"/>
              <a:gd name="connsiteX17" fmla="*/ 4623060 w 5852832"/>
              <a:gd name="connsiteY17" fmla="*/ 2027836 h 2047906"/>
              <a:gd name="connsiteX18" fmla="*/ 4540614 w 5852832"/>
              <a:gd name="connsiteY18" fmla="*/ 1926236 h 2047906"/>
              <a:gd name="connsiteX19" fmla="*/ 4480903 w 5852832"/>
              <a:gd name="connsiteY19" fmla="*/ 2025171 h 2047906"/>
              <a:gd name="connsiteX20" fmla="*/ 4405703 w 5852832"/>
              <a:gd name="connsiteY20" fmla="*/ 1933731 h 2047906"/>
              <a:gd name="connsiteX21" fmla="*/ 4336207 w 5852832"/>
              <a:gd name="connsiteY21" fmla="*/ 2017551 h 2047906"/>
              <a:gd name="connsiteX22" fmla="*/ 4218326 w 5852832"/>
              <a:gd name="connsiteY22" fmla="*/ 1941226 h 2047906"/>
              <a:gd name="connsiteX23" fmla="*/ 4125970 w 5852832"/>
              <a:gd name="connsiteY23" fmla="*/ 2042826 h 2047906"/>
              <a:gd name="connsiteX24" fmla="*/ 4030949 w 5852832"/>
              <a:gd name="connsiteY24" fmla="*/ 1941226 h 2047906"/>
              <a:gd name="connsiteX25" fmla="*/ 3961453 w 5852832"/>
              <a:gd name="connsiteY25" fmla="*/ 2027711 h 2047906"/>
              <a:gd name="connsiteX26" fmla="*/ 3836077 w 5852832"/>
              <a:gd name="connsiteY26" fmla="*/ 1941226 h 2047906"/>
              <a:gd name="connsiteX27" fmla="*/ 3731270 w 5852832"/>
              <a:gd name="connsiteY27" fmla="*/ 2040286 h 2047906"/>
              <a:gd name="connsiteX28" fmla="*/ 3618719 w 5852832"/>
              <a:gd name="connsiteY28" fmla="*/ 1941226 h 2047906"/>
              <a:gd name="connsiteX29" fmla="*/ 3496508 w 5852832"/>
              <a:gd name="connsiteY29" fmla="*/ 2007266 h 2047906"/>
              <a:gd name="connsiteX30" fmla="*/ 3363886 w 5852832"/>
              <a:gd name="connsiteY30" fmla="*/ 1941226 h 2047906"/>
              <a:gd name="connsiteX31" fmla="*/ 3304425 w 5852832"/>
              <a:gd name="connsiteY31" fmla="*/ 2047906 h 2047906"/>
              <a:gd name="connsiteX32" fmla="*/ 3206490 w 5852832"/>
              <a:gd name="connsiteY32" fmla="*/ 1933731 h 2047906"/>
              <a:gd name="connsiteX33" fmla="*/ 3114508 w 5852832"/>
              <a:gd name="connsiteY33" fmla="*/ 2010056 h 2047906"/>
              <a:gd name="connsiteX34" fmla="*/ 3011618 w 5852832"/>
              <a:gd name="connsiteY34" fmla="*/ 1933731 h 2047906"/>
              <a:gd name="connsiteX35" fmla="*/ 2891696 w 5852832"/>
              <a:gd name="connsiteY35" fmla="*/ 1933731 h 2047906"/>
              <a:gd name="connsiteX36" fmla="*/ 2801755 w 5852832"/>
              <a:gd name="connsiteY36" fmla="*/ 1933731 h 2047906"/>
              <a:gd name="connsiteX37" fmla="*/ 2674339 w 5852832"/>
              <a:gd name="connsiteY37" fmla="*/ 1933731 h 2047906"/>
              <a:gd name="connsiteX38" fmla="*/ 2569408 w 5852832"/>
              <a:gd name="connsiteY38" fmla="*/ 1941226 h 2047906"/>
              <a:gd name="connsiteX39" fmla="*/ 2479467 w 5852832"/>
              <a:gd name="connsiteY39" fmla="*/ 1941226 h 2047906"/>
              <a:gd name="connsiteX40" fmla="*/ 2382031 w 5852832"/>
              <a:gd name="connsiteY40" fmla="*/ 1926236 h 2047906"/>
              <a:gd name="connsiteX41" fmla="*/ 2284595 w 5852832"/>
              <a:gd name="connsiteY41" fmla="*/ 1933731 h 2047906"/>
              <a:gd name="connsiteX42" fmla="*/ 2157178 w 5852832"/>
              <a:gd name="connsiteY42" fmla="*/ 1926236 h 2047906"/>
              <a:gd name="connsiteX43" fmla="*/ 2082227 w 5852832"/>
              <a:gd name="connsiteY43" fmla="*/ 1926236 h 2047906"/>
              <a:gd name="connsiteX44" fmla="*/ 1977296 w 5852832"/>
              <a:gd name="connsiteY44" fmla="*/ 1926236 h 2047906"/>
              <a:gd name="connsiteX45" fmla="*/ 1917336 w 5852832"/>
              <a:gd name="connsiteY45" fmla="*/ 1933731 h 2047906"/>
              <a:gd name="connsiteX46" fmla="*/ 1827395 w 5852832"/>
              <a:gd name="connsiteY46" fmla="*/ 1926236 h 2047906"/>
              <a:gd name="connsiteX47" fmla="*/ 1737454 w 5852832"/>
              <a:gd name="connsiteY47" fmla="*/ 1933731 h 2047906"/>
              <a:gd name="connsiteX48" fmla="*/ 1662503 w 5852832"/>
              <a:gd name="connsiteY48" fmla="*/ 1926236 h 2047906"/>
              <a:gd name="connsiteX49" fmla="*/ 1572562 w 5852832"/>
              <a:gd name="connsiteY49" fmla="*/ 1933731 h 2047906"/>
              <a:gd name="connsiteX50" fmla="*/ 1490116 w 5852832"/>
              <a:gd name="connsiteY50" fmla="*/ 1926236 h 2047906"/>
              <a:gd name="connsiteX51" fmla="*/ 1407670 w 5852832"/>
              <a:gd name="connsiteY51" fmla="*/ 1926236 h 2047906"/>
              <a:gd name="connsiteX52" fmla="*/ 1272759 w 5852832"/>
              <a:gd name="connsiteY52" fmla="*/ 1926236 h 2047906"/>
              <a:gd name="connsiteX53" fmla="*/ 1190313 w 5852832"/>
              <a:gd name="connsiteY53" fmla="*/ 1933731 h 2047906"/>
              <a:gd name="connsiteX54" fmla="*/ 1070391 w 5852832"/>
              <a:gd name="connsiteY54" fmla="*/ 1941226 h 2047906"/>
              <a:gd name="connsiteX55" fmla="*/ 995441 w 5852832"/>
              <a:gd name="connsiteY55" fmla="*/ 1933731 h 2047906"/>
              <a:gd name="connsiteX56" fmla="*/ 927985 w 5852832"/>
              <a:gd name="connsiteY56" fmla="*/ 1926236 h 2047906"/>
              <a:gd name="connsiteX57" fmla="*/ 793073 w 5852832"/>
              <a:gd name="connsiteY57" fmla="*/ 1933731 h 2047906"/>
              <a:gd name="connsiteX58" fmla="*/ 680647 w 5852832"/>
              <a:gd name="connsiteY58" fmla="*/ 1933731 h 2047906"/>
              <a:gd name="connsiteX59" fmla="*/ 553231 w 5852832"/>
              <a:gd name="connsiteY59" fmla="*/ 1933731 h 2047906"/>
              <a:gd name="connsiteX60" fmla="*/ 538241 w 5852832"/>
              <a:gd name="connsiteY60" fmla="*/ 1933731 h 2047906"/>
              <a:gd name="connsiteX61" fmla="*/ 418319 w 5852832"/>
              <a:gd name="connsiteY61" fmla="*/ 1941226 h 2047906"/>
              <a:gd name="connsiteX62" fmla="*/ 343369 w 5852832"/>
              <a:gd name="connsiteY62" fmla="*/ 1941226 h 2047906"/>
              <a:gd name="connsiteX63" fmla="*/ 170981 w 5852832"/>
              <a:gd name="connsiteY63" fmla="*/ 1948722 h 2047906"/>
              <a:gd name="connsiteX64" fmla="*/ 0 w 5852832"/>
              <a:gd name="connsiteY64" fmla="*/ 1941227 h 2047906"/>
              <a:gd name="connsiteX65" fmla="*/ 0 w 5852832"/>
              <a:gd name="connsiteY65" fmla="*/ 0 h 2047906"/>
              <a:gd name="connsiteX0" fmla="*/ 0 w 5852832"/>
              <a:gd name="connsiteY0" fmla="*/ 0 h 2047906"/>
              <a:gd name="connsiteX1" fmla="*/ 5852832 w 5852832"/>
              <a:gd name="connsiteY1" fmla="*/ 0 h 2047906"/>
              <a:gd name="connsiteX2" fmla="*/ 5852832 w 5852832"/>
              <a:gd name="connsiteY2" fmla="*/ 1941227 h 2047906"/>
              <a:gd name="connsiteX3" fmla="*/ 5777303 w 5852832"/>
              <a:gd name="connsiteY3" fmla="*/ 2038662 h 2047906"/>
              <a:gd name="connsiteX4" fmla="*/ 5729917 w 5852832"/>
              <a:gd name="connsiteY4" fmla="*/ 1943517 h 2047906"/>
              <a:gd name="connsiteX5" fmla="*/ 5670456 w 5852832"/>
              <a:gd name="connsiteY5" fmla="*/ 2004976 h 2047906"/>
              <a:gd name="connsiteX6" fmla="*/ 5597630 w 5852832"/>
              <a:gd name="connsiteY6" fmla="*/ 1936688 h 2047906"/>
              <a:gd name="connsiteX7" fmla="*/ 5519555 w 5852832"/>
              <a:gd name="connsiteY7" fmla="*/ 2023797 h 2047906"/>
              <a:gd name="connsiteX8" fmla="*/ 5422994 w 5852832"/>
              <a:gd name="connsiteY8" fmla="*/ 1906041 h 2047906"/>
              <a:gd name="connsiteX9" fmla="*/ 5363533 w 5852832"/>
              <a:gd name="connsiteY9" fmla="*/ 1981866 h 2047906"/>
              <a:gd name="connsiteX10" fmla="*/ 5255812 w 5852832"/>
              <a:gd name="connsiteY10" fmla="*/ 1910996 h 2047906"/>
              <a:gd name="connsiteX11" fmla="*/ 5127896 w 5852832"/>
              <a:gd name="connsiteY11" fmla="*/ 2030251 h 2047906"/>
              <a:gd name="connsiteX12" fmla="*/ 5035290 w 5852832"/>
              <a:gd name="connsiteY12" fmla="*/ 1926236 h 2047906"/>
              <a:gd name="connsiteX13" fmla="*/ 4940519 w 5852832"/>
              <a:gd name="connsiteY13" fmla="*/ 2010056 h 2047906"/>
              <a:gd name="connsiteX14" fmla="*/ 4862903 w 5852832"/>
              <a:gd name="connsiteY14" fmla="*/ 1911245 h 2047906"/>
              <a:gd name="connsiteX15" fmla="*/ 4798237 w 5852832"/>
              <a:gd name="connsiteY15" fmla="*/ 1977160 h 2047906"/>
              <a:gd name="connsiteX16" fmla="*/ 4698011 w 5852832"/>
              <a:gd name="connsiteY16" fmla="*/ 1918740 h 2047906"/>
              <a:gd name="connsiteX17" fmla="*/ 4623060 w 5852832"/>
              <a:gd name="connsiteY17" fmla="*/ 2027836 h 2047906"/>
              <a:gd name="connsiteX18" fmla="*/ 4540614 w 5852832"/>
              <a:gd name="connsiteY18" fmla="*/ 1926236 h 2047906"/>
              <a:gd name="connsiteX19" fmla="*/ 4480903 w 5852832"/>
              <a:gd name="connsiteY19" fmla="*/ 2025171 h 2047906"/>
              <a:gd name="connsiteX20" fmla="*/ 4405703 w 5852832"/>
              <a:gd name="connsiteY20" fmla="*/ 1933731 h 2047906"/>
              <a:gd name="connsiteX21" fmla="*/ 4336207 w 5852832"/>
              <a:gd name="connsiteY21" fmla="*/ 2017551 h 2047906"/>
              <a:gd name="connsiteX22" fmla="*/ 4218326 w 5852832"/>
              <a:gd name="connsiteY22" fmla="*/ 1941226 h 2047906"/>
              <a:gd name="connsiteX23" fmla="*/ 4125970 w 5852832"/>
              <a:gd name="connsiteY23" fmla="*/ 2042826 h 2047906"/>
              <a:gd name="connsiteX24" fmla="*/ 4030949 w 5852832"/>
              <a:gd name="connsiteY24" fmla="*/ 1941226 h 2047906"/>
              <a:gd name="connsiteX25" fmla="*/ 3961453 w 5852832"/>
              <a:gd name="connsiteY25" fmla="*/ 2027711 h 2047906"/>
              <a:gd name="connsiteX26" fmla="*/ 3836077 w 5852832"/>
              <a:gd name="connsiteY26" fmla="*/ 1941226 h 2047906"/>
              <a:gd name="connsiteX27" fmla="*/ 3731270 w 5852832"/>
              <a:gd name="connsiteY27" fmla="*/ 2040286 h 2047906"/>
              <a:gd name="connsiteX28" fmla="*/ 3618719 w 5852832"/>
              <a:gd name="connsiteY28" fmla="*/ 1941226 h 2047906"/>
              <a:gd name="connsiteX29" fmla="*/ 3496508 w 5852832"/>
              <a:gd name="connsiteY29" fmla="*/ 2007266 h 2047906"/>
              <a:gd name="connsiteX30" fmla="*/ 3363886 w 5852832"/>
              <a:gd name="connsiteY30" fmla="*/ 1941226 h 2047906"/>
              <a:gd name="connsiteX31" fmla="*/ 3304425 w 5852832"/>
              <a:gd name="connsiteY31" fmla="*/ 2047906 h 2047906"/>
              <a:gd name="connsiteX32" fmla="*/ 3206490 w 5852832"/>
              <a:gd name="connsiteY32" fmla="*/ 1933731 h 2047906"/>
              <a:gd name="connsiteX33" fmla="*/ 3114508 w 5852832"/>
              <a:gd name="connsiteY33" fmla="*/ 2010056 h 2047906"/>
              <a:gd name="connsiteX34" fmla="*/ 3011618 w 5852832"/>
              <a:gd name="connsiteY34" fmla="*/ 1933731 h 2047906"/>
              <a:gd name="connsiteX35" fmla="*/ 2919636 w 5852832"/>
              <a:gd name="connsiteY35" fmla="*/ 2022631 h 2047906"/>
              <a:gd name="connsiteX36" fmla="*/ 2801755 w 5852832"/>
              <a:gd name="connsiteY36" fmla="*/ 1933731 h 2047906"/>
              <a:gd name="connsiteX37" fmla="*/ 2674339 w 5852832"/>
              <a:gd name="connsiteY37" fmla="*/ 1933731 h 2047906"/>
              <a:gd name="connsiteX38" fmla="*/ 2569408 w 5852832"/>
              <a:gd name="connsiteY38" fmla="*/ 1941226 h 2047906"/>
              <a:gd name="connsiteX39" fmla="*/ 2479467 w 5852832"/>
              <a:gd name="connsiteY39" fmla="*/ 1941226 h 2047906"/>
              <a:gd name="connsiteX40" fmla="*/ 2382031 w 5852832"/>
              <a:gd name="connsiteY40" fmla="*/ 1926236 h 2047906"/>
              <a:gd name="connsiteX41" fmla="*/ 2284595 w 5852832"/>
              <a:gd name="connsiteY41" fmla="*/ 1933731 h 2047906"/>
              <a:gd name="connsiteX42" fmla="*/ 2157178 w 5852832"/>
              <a:gd name="connsiteY42" fmla="*/ 1926236 h 2047906"/>
              <a:gd name="connsiteX43" fmla="*/ 2082227 w 5852832"/>
              <a:gd name="connsiteY43" fmla="*/ 1926236 h 2047906"/>
              <a:gd name="connsiteX44" fmla="*/ 1977296 w 5852832"/>
              <a:gd name="connsiteY44" fmla="*/ 1926236 h 2047906"/>
              <a:gd name="connsiteX45" fmla="*/ 1917336 w 5852832"/>
              <a:gd name="connsiteY45" fmla="*/ 1933731 h 2047906"/>
              <a:gd name="connsiteX46" fmla="*/ 1827395 w 5852832"/>
              <a:gd name="connsiteY46" fmla="*/ 1926236 h 2047906"/>
              <a:gd name="connsiteX47" fmla="*/ 1737454 w 5852832"/>
              <a:gd name="connsiteY47" fmla="*/ 1933731 h 2047906"/>
              <a:gd name="connsiteX48" fmla="*/ 1662503 w 5852832"/>
              <a:gd name="connsiteY48" fmla="*/ 1926236 h 2047906"/>
              <a:gd name="connsiteX49" fmla="*/ 1572562 w 5852832"/>
              <a:gd name="connsiteY49" fmla="*/ 1933731 h 2047906"/>
              <a:gd name="connsiteX50" fmla="*/ 1490116 w 5852832"/>
              <a:gd name="connsiteY50" fmla="*/ 1926236 h 2047906"/>
              <a:gd name="connsiteX51" fmla="*/ 1407670 w 5852832"/>
              <a:gd name="connsiteY51" fmla="*/ 1926236 h 2047906"/>
              <a:gd name="connsiteX52" fmla="*/ 1272759 w 5852832"/>
              <a:gd name="connsiteY52" fmla="*/ 1926236 h 2047906"/>
              <a:gd name="connsiteX53" fmla="*/ 1190313 w 5852832"/>
              <a:gd name="connsiteY53" fmla="*/ 1933731 h 2047906"/>
              <a:gd name="connsiteX54" fmla="*/ 1070391 w 5852832"/>
              <a:gd name="connsiteY54" fmla="*/ 1941226 h 2047906"/>
              <a:gd name="connsiteX55" fmla="*/ 995441 w 5852832"/>
              <a:gd name="connsiteY55" fmla="*/ 1933731 h 2047906"/>
              <a:gd name="connsiteX56" fmla="*/ 927985 w 5852832"/>
              <a:gd name="connsiteY56" fmla="*/ 1926236 h 2047906"/>
              <a:gd name="connsiteX57" fmla="*/ 793073 w 5852832"/>
              <a:gd name="connsiteY57" fmla="*/ 1933731 h 2047906"/>
              <a:gd name="connsiteX58" fmla="*/ 680647 w 5852832"/>
              <a:gd name="connsiteY58" fmla="*/ 1933731 h 2047906"/>
              <a:gd name="connsiteX59" fmla="*/ 553231 w 5852832"/>
              <a:gd name="connsiteY59" fmla="*/ 1933731 h 2047906"/>
              <a:gd name="connsiteX60" fmla="*/ 538241 w 5852832"/>
              <a:gd name="connsiteY60" fmla="*/ 1933731 h 2047906"/>
              <a:gd name="connsiteX61" fmla="*/ 418319 w 5852832"/>
              <a:gd name="connsiteY61" fmla="*/ 1941226 h 2047906"/>
              <a:gd name="connsiteX62" fmla="*/ 343369 w 5852832"/>
              <a:gd name="connsiteY62" fmla="*/ 1941226 h 2047906"/>
              <a:gd name="connsiteX63" fmla="*/ 170981 w 5852832"/>
              <a:gd name="connsiteY63" fmla="*/ 1948722 h 2047906"/>
              <a:gd name="connsiteX64" fmla="*/ 0 w 5852832"/>
              <a:gd name="connsiteY64" fmla="*/ 1941227 h 2047906"/>
              <a:gd name="connsiteX65" fmla="*/ 0 w 5852832"/>
              <a:gd name="connsiteY65" fmla="*/ 0 h 2047906"/>
              <a:gd name="connsiteX0" fmla="*/ 0 w 5852832"/>
              <a:gd name="connsiteY0" fmla="*/ 0 h 2047906"/>
              <a:gd name="connsiteX1" fmla="*/ 5852832 w 5852832"/>
              <a:gd name="connsiteY1" fmla="*/ 0 h 2047906"/>
              <a:gd name="connsiteX2" fmla="*/ 5852832 w 5852832"/>
              <a:gd name="connsiteY2" fmla="*/ 1941227 h 2047906"/>
              <a:gd name="connsiteX3" fmla="*/ 5777303 w 5852832"/>
              <a:gd name="connsiteY3" fmla="*/ 2038662 h 2047906"/>
              <a:gd name="connsiteX4" fmla="*/ 5729917 w 5852832"/>
              <a:gd name="connsiteY4" fmla="*/ 1943517 h 2047906"/>
              <a:gd name="connsiteX5" fmla="*/ 5670456 w 5852832"/>
              <a:gd name="connsiteY5" fmla="*/ 2004976 h 2047906"/>
              <a:gd name="connsiteX6" fmla="*/ 5597630 w 5852832"/>
              <a:gd name="connsiteY6" fmla="*/ 1936688 h 2047906"/>
              <a:gd name="connsiteX7" fmla="*/ 5519555 w 5852832"/>
              <a:gd name="connsiteY7" fmla="*/ 2023797 h 2047906"/>
              <a:gd name="connsiteX8" fmla="*/ 5422994 w 5852832"/>
              <a:gd name="connsiteY8" fmla="*/ 1906041 h 2047906"/>
              <a:gd name="connsiteX9" fmla="*/ 5363533 w 5852832"/>
              <a:gd name="connsiteY9" fmla="*/ 1981866 h 2047906"/>
              <a:gd name="connsiteX10" fmla="*/ 5255812 w 5852832"/>
              <a:gd name="connsiteY10" fmla="*/ 1910996 h 2047906"/>
              <a:gd name="connsiteX11" fmla="*/ 5127896 w 5852832"/>
              <a:gd name="connsiteY11" fmla="*/ 2030251 h 2047906"/>
              <a:gd name="connsiteX12" fmla="*/ 5035290 w 5852832"/>
              <a:gd name="connsiteY12" fmla="*/ 1926236 h 2047906"/>
              <a:gd name="connsiteX13" fmla="*/ 4940519 w 5852832"/>
              <a:gd name="connsiteY13" fmla="*/ 2010056 h 2047906"/>
              <a:gd name="connsiteX14" fmla="*/ 4862903 w 5852832"/>
              <a:gd name="connsiteY14" fmla="*/ 1911245 h 2047906"/>
              <a:gd name="connsiteX15" fmla="*/ 4798237 w 5852832"/>
              <a:gd name="connsiteY15" fmla="*/ 1977160 h 2047906"/>
              <a:gd name="connsiteX16" fmla="*/ 4698011 w 5852832"/>
              <a:gd name="connsiteY16" fmla="*/ 1918740 h 2047906"/>
              <a:gd name="connsiteX17" fmla="*/ 4623060 w 5852832"/>
              <a:gd name="connsiteY17" fmla="*/ 2027836 h 2047906"/>
              <a:gd name="connsiteX18" fmla="*/ 4540614 w 5852832"/>
              <a:gd name="connsiteY18" fmla="*/ 1926236 h 2047906"/>
              <a:gd name="connsiteX19" fmla="*/ 4480903 w 5852832"/>
              <a:gd name="connsiteY19" fmla="*/ 2025171 h 2047906"/>
              <a:gd name="connsiteX20" fmla="*/ 4405703 w 5852832"/>
              <a:gd name="connsiteY20" fmla="*/ 1933731 h 2047906"/>
              <a:gd name="connsiteX21" fmla="*/ 4336207 w 5852832"/>
              <a:gd name="connsiteY21" fmla="*/ 2017551 h 2047906"/>
              <a:gd name="connsiteX22" fmla="*/ 4218326 w 5852832"/>
              <a:gd name="connsiteY22" fmla="*/ 1941226 h 2047906"/>
              <a:gd name="connsiteX23" fmla="*/ 4125970 w 5852832"/>
              <a:gd name="connsiteY23" fmla="*/ 2042826 h 2047906"/>
              <a:gd name="connsiteX24" fmla="*/ 4030949 w 5852832"/>
              <a:gd name="connsiteY24" fmla="*/ 1941226 h 2047906"/>
              <a:gd name="connsiteX25" fmla="*/ 3961453 w 5852832"/>
              <a:gd name="connsiteY25" fmla="*/ 2027711 h 2047906"/>
              <a:gd name="connsiteX26" fmla="*/ 3836077 w 5852832"/>
              <a:gd name="connsiteY26" fmla="*/ 1941226 h 2047906"/>
              <a:gd name="connsiteX27" fmla="*/ 3731270 w 5852832"/>
              <a:gd name="connsiteY27" fmla="*/ 2040286 h 2047906"/>
              <a:gd name="connsiteX28" fmla="*/ 3618719 w 5852832"/>
              <a:gd name="connsiteY28" fmla="*/ 1941226 h 2047906"/>
              <a:gd name="connsiteX29" fmla="*/ 3496508 w 5852832"/>
              <a:gd name="connsiteY29" fmla="*/ 2007266 h 2047906"/>
              <a:gd name="connsiteX30" fmla="*/ 3363886 w 5852832"/>
              <a:gd name="connsiteY30" fmla="*/ 1941226 h 2047906"/>
              <a:gd name="connsiteX31" fmla="*/ 3304425 w 5852832"/>
              <a:gd name="connsiteY31" fmla="*/ 2047906 h 2047906"/>
              <a:gd name="connsiteX32" fmla="*/ 3206490 w 5852832"/>
              <a:gd name="connsiteY32" fmla="*/ 1933731 h 2047906"/>
              <a:gd name="connsiteX33" fmla="*/ 3114508 w 5852832"/>
              <a:gd name="connsiteY33" fmla="*/ 2010056 h 2047906"/>
              <a:gd name="connsiteX34" fmla="*/ 3011618 w 5852832"/>
              <a:gd name="connsiteY34" fmla="*/ 1933731 h 2047906"/>
              <a:gd name="connsiteX35" fmla="*/ 2919636 w 5852832"/>
              <a:gd name="connsiteY35" fmla="*/ 2022631 h 2047906"/>
              <a:gd name="connsiteX36" fmla="*/ 2801755 w 5852832"/>
              <a:gd name="connsiteY36" fmla="*/ 1933731 h 2047906"/>
              <a:gd name="connsiteX37" fmla="*/ 2648939 w 5852832"/>
              <a:gd name="connsiteY37" fmla="*/ 2025171 h 2047906"/>
              <a:gd name="connsiteX38" fmla="*/ 2569408 w 5852832"/>
              <a:gd name="connsiteY38" fmla="*/ 1941226 h 2047906"/>
              <a:gd name="connsiteX39" fmla="*/ 2479467 w 5852832"/>
              <a:gd name="connsiteY39" fmla="*/ 1941226 h 2047906"/>
              <a:gd name="connsiteX40" fmla="*/ 2382031 w 5852832"/>
              <a:gd name="connsiteY40" fmla="*/ 1926236 h 2047906"/>
              <a:gd name="connsiteX41" fmla="*/ 2284595 w 5852832"/>
              <a:gd name="connsiteY41" fmla="*/ 1933731 h 2047906"/>
              <a:gd name="connsiteX42" fmla="*/ 2157178 w 5852832"/>
              <a:gd name="connsiteY42" fmla="*/ 1926236 h 2047906"/>
              <a:gd name="connsiteX43" fmla="*/ 2082227 w 5852832"/>
              <a:gd name="connsiteY43" fmla="*/ 1926236 h 2047906"/>
              <a:gd name="connsiteX44" fmla="*/ 1977296 w 5852832"/>
              <a:gd name="connsiteY44" fmla="*/ 1926236 h 2047906"/>
              <a:gd name="connsiteX45" fmla="*/ 1917336 w 5852832"/>
              <a:gd name="connsiteY45" fmla="*/ 1933731 h 2047906"/>
              <a:gd name="connsiteX46" fmla="*/ 1827395 w 5852832"/>
              <a:gd name="connsiteY46" fmla="*/ 1926236 h 2047906"/>
              <a:gd name="connsiteX47" fmla="*/ 1737454 w 5852832"/>
              <a:gd name="connsiteY47" fmla="*/ 1933731 h 2047906"/>
              <a:gd name="connsiteX48" fmla="*/ 1662503 w 5852832"/>
              <a:gd name="connsiteY48" fmla="*/ 1926236 h 2047906"/>
              <a:gd name="connsiteX49" fmla="*/ 1572562 w 5852832"/>
              <a:gd name="connsiteY49" fmla="*/ 1933731 h 2047906"/>
              <a:gd name="connsiteX50" fmla="*/ 1490116 w 5852832"/>
              <a:gd name="connsiteY50" fmla="*/ 1926236 h 2047906"/>
              <a:gd name="connsiteX51" fmla="*/ 1407670 w 5852832"/>
              <a:gd name="connsiteY51" fmla="*/ 1926236 h 2047906"/>
              <a:gd name="connsiteX52" fmla="*/ 1272759 w 5852832"/>
              <a:gd name="connsiteY52" fmla="*/ 1926236 h 2047906"/>
              <a:gd name="connsiteX53" fmla="*/ 1190313 w 5852832"/>
              <a:gd name="connsiteY53" fmla="*/ 1933731 h 2047906"/>
              <a:gd name="connsiteX54" fmla="*/ 1070391 w 5852832"/>
              <a:gd name="connsiteY54" fmla="*/ 1941226 h 2047906"/>
              <a:gd name="connsiteX55" fmla="*/ 995441 w 5852832"/>
              <a:gd name="connsiteY55" fmla="*/ 1933731 h 2047906"/>
              <a:gd name="connsiteX56" fmla="*/ 927985 w 5852832"/>
              <a:gd name="connsiteY56" fmla="*/ 1926236 h 2047906"/>
              <a:gd name="connsiteX57" fmla="*/ 793073 w 5852832"/>
              <a:gd name="connsiteY57" fmla="*/ 1933731 h 2047906"/>
              <a:gd name="connsiteX58" fmla="*/ 680647 w 5852832"/>
              <a:gd name="connsiteY58" fmla="*/ 1933731 h 2047906"/>
              <a:gd name="connsiteX59" fmla="*/ 553231 w 5852832"/>
              <a:gd name="connsiteY59" fmla="*/ 1933731 h 2047906"/>
              <a:gd name="connsiteX60" fmla="*/ 538241 w 5852832"/>
              <a:gd name="connsiteY60" fmla="*/ 1933731 h 2047906"/>
              <a:gd name="connsiteX61" fmla="*/ 418319 w 5852832"/>
              <a:gd name="connsiteY61" fmla="*/ 1941226 h 2047906"/>
              <a:gd name="connsiteX62" fmla="*/ 343369 w 5852832"/>
              <a:gd name="connsiteY62" fmla="*/ 1941226 h 2047906"/>
              <a:gd name="connsiteX63" fmla="*/ 170981 w 5852832"/>
              <a:gd name="connsiteY63" fmla="*/ 1948722 h 2047906"/>
              <a:gd name="connsiteX64" fmla="*/ 0 w 5852832"/>
              <a:gd name="connsiteY64" fmla="*/ 1941227 h 2047906"/>
              <a:gd name="connsiteX65" fmla="*/ 0 w 5852832"/>
              <a:gd name="connsiteY65" fmla="*/ 0 h 204790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284595 w 5852832"/>
              <a:gd name="connsiteY41" fmla="*/ 1933731 h 2070766"/>
              <a:gd name="connsiteX42" fmla="*/ 2157178 w 5852832"/>
              <a:gd name="connsiteY42" fmla="*/ 1926236 h 2070766"/>
              <a:gd name="connsiteX43" fmla="*/ 2082227 w 5852832"/>
              <a:gd name="connsiteY43" fmla="*/ 1926236 h 2070766"/>
              <a:gd name="connsiteX44" fmla="*/ 1977296 w 5852832"/>
              <a:gd name="connsiteY44" fmla="*/ 1926236 h 2070766"/>
              <a:gd name="connsiteX45" fmla="*/ 1917336 w 5852832"/>
              <a:gd name="connsiteY45" fmla="*/ 1933731 h 2070766"/>
              <a:gd name="connsiteX46" fmla="*/ 1827395 w 5852832"/>
              <a:gd name="connsiteY46" fmla="*/ 1926236 h 2070766"/>
              <a:gd name="connsiteX47" fmla="*/ 1737454 w 5852832"/>
              <a:gd name="connsiteY47" fmla="*/ 1933731 h 2070766"/>
              <a:gd name="connsiteX48" fmla="*/ 1662503 w 5852832"/>
              <a:gd name="connsiteY48" fmla="*/ 1926236 h 2070766"/>
              <a:gd name="connsiteX49" fmla="*/ 1572562 w 5852832"/>
              <a:gd name="connsiteY49" fmla="*/ 1933731 h 2070766"/>
              <a:gd name="connsiteX50" fmla="*/ 1490116 w 5852832"/>
              <a:gd name="connsiteY50" fmla="*/ 1926236 h 2070766"/>
              <a:gd name="connsiteX51" fmla="*/ 1407670 w 5852832"/>
              <a:gd name="connsiteY51" fmla="*/ 1926236 h 2070766"/>
              <a:gd name="connsiteX52" fmla="*/ 1272759 w 5852832"/>
              <a:gd name="connsiteY52" fmla="*/ 1926236 h 2070766"/>
              <a:gd name="connsiteX53" fmla="*/ 1190313 w 5852832"/>
              <a:gd name="connsiteY53" fmla="*/ 1933731 h 2070766"/>
              <a:gd name="connsiteX54" fmla="*/ 1070391 w 5852832"/>
              <a:gd name="connsiteY54" fmla="*/ 1941226 h 2070766"/>
              <a:gd name="connsiteX55" fmla="*/ 995441 w 5852832"/>
              <a:gd name="connsiteY55" fmla="*/ 1933731 h 2070766"/>
              <a:gd name="connsiteX56" fmla="*/ 927985 w 5852832"/>
              <a:gd name="connsiteY56" fmla="*/ 1926236 h 2070766"/>
              <a:gd name="connsiteX57" fmla="*/ 793073 w 5852832"/>
              <a:gd name="connsiteY57" fmla="*/ 1933731 h 2070766"/>
              <a:gd name="connsiteX58" fmla="*/ 680647 w 5852832"/>
              <a:gd name="connsiteY58" fmla="*/ 1933731 h 2070766"/>
              <a:gd name="connsiteX59" fmla="*/ 553231 w 5852832"/>
              <a:gd name="connsiteY59" fmla="*/ 1933731 h 2070766"/>
              <a:gd name="connsiteX60" fmla="*/ 538241 w 5852832"/>
              <a:gd name="connsiteY60" fmla="*/ 193373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82227 w 5852832"/>
              <a:gd name="connsiteY43" fmla="*/ 1926236 h 2070766"/>
              <a:gd name="connsiteX44" fmla="*/ 1977296 w 5852832"/>
              <a:gd name="connsiteY44" fmla="*/ 1926236 h 2070766"/>
              <a:gd name="connsiteX45" fmla="*/ 1917336 w 5852832"/>
              <a:gd name="connsiteY45" fmla="*/ 1933731 h 2070766"/>
              <a:gd name="connsiteX46" fmla="*/ 1827395 w 5852832"/>
              <a:gd name="connsiteY46" fmla="*/ 1926236 h 2070766"/>
              <a:gd name="connsiteX47" fmla="*/ 1737454 w 5852832"/>
              <a:gd name="connsiteY47" fmla="*/ 1933731 h 2070766"/>
              <a:gd name="connsiteX48" fmla="*/ 1662503 w 5852832"/>
              <a:gd name="connsiteY48" fmla="*/ 1926236 h 2070766"/>
              <a:gd name="connsiteX49" fmla="*/ 1572562 w 5852832"/>
              <a:gd name="connsiteY49" fmla="*/ 1933731 h 2070766"/>
              <a:gd name="connsiteX50" fmla="*/ 1490116 w 5852832"/>
              <a:gd name="connsiteY50" fmla="*/ 1926236 h 2070766"/>
              <a:gd name="connsiteX51" fmla="*/ 1407670 w 5852832"/>
              <a:gd name="connsiteY51" fmla="*/ 1926236 h 2070766"/>
              <a:gd name="connsiteX52" fmla="*/ 1272759 w 5852832"/>
              <a:gd name="connsiteY52" fmla="*/ 1926236 h 2070766"/>
              <a:gd name="connsiteX53" fmla="*/ 1190313 w 5852832"/>
              <a:gd name="connsiteY53" fmla="*/ 1933731 h 2070766"/>
              <a:gd name="connsiteX54" fmla="*/ 1070391 w 5852832"/>
              <a:gd name="connsiteY54" fmla="*/ 1941226 h 2070766"/>
              <a:gd name="connsiteX55" fmla="*/ 995441 w 5852832"/>
              <a:gd name="connsiteY55" fmla="*/ 1933731 h 2070766"/>
              <a:gd name="connsiteX56" fmla="*/ 927985 w 5852832"/>
              <a:gd name="connsiteY56" fmla="*/ 1926236 h 2070766"/>
              <a:gd name="connsiteX57" fmla="*/ 793073 w 5852832"/>
              <a:gd name="connsiteY57" fmla="*/ 1933731 h 2070766"/>
              <a:gd name="connsiteX58" fmla="*/ 680647 w 5852832"/>
              <a:gd name="connsiteY58" fmla="*/ 1933731 h 2070766"/>
              <a:gd name="connsiteX59" fmla="*/ 553231 w 5852832"/>
              <a:gd name="connsiteY59" fmla="*/ 1933731 h 2070766"/>
              <a:gd name="connsiteX60" fmla="*/ 538241 w 5852832"/>
              <a:gd name="connsiteY60" fmla="*/ 193373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7336 w 5852832"/>
              <a:gd name="connsiteY45" fmla="*/ 1933731 h 2070766"/>
              <a:gd name="connsiteX46" fmla="*/ 1827395 w 5852832"/>
              <a:gd name="connsiteY46" fmla="*/ 1926236 h 2070766"/>
              <a:gd name="connsiteX47" fmla="*/ 1737454 w 5852832"/>
              <a:gd name="connsiteY47" fmla="*/ 1933731 h 2070766"/>
              <a:gd name="connsiteX48" fmla="*/ 1662503 w 5852832"/>
              <a:gd name="connsiteY48" fmla="*/ 1926236 h 2070766"/>
              <a:gd name="connsiteX49" fmla="*/ 1572562 w 5852832"/>
              <a:gd name="connsiteY49" fmla="*/ 1933731 h 2070766"/>
              <a:gd name="connsiteX50" fmla="*/ 1490116 w 5852832"/>
              <a:gd name="connsiteY50" fmla="*/ 1926236 h 2070766"/>
              <a:gd name="connsiteX51" fmla="*/ 1407670 w 5852832"/>
              <a:gd name="connsiteY51" fmla="*/ 1926236 h 2070766"/>
              <a:gd name="connsiteX52" fmla="*/ 1272759 w 5852832"/>
              <a:gd name="connsiteY52" fmla="*/ 1926236 h 2070766"/>
              <a:gd name="connsiteX53" fmla="*/ 1190313 w 5852832"/>
              <a:gd name="connsiteY53" fmla="*/ 1933731 h 2070766"/>
              <a:gd name="connsiteX54" fmla="*/ 1070391 w 5852832"/>
              <a:gd name="connsiteY54" fmla="*/ 1941226 h 2070766"/>
              <a:gd name="connsiteX55" fmla="*/ 995441 w 5852832"/>
              <a:gd name="connsiteY55" fmla="*/ 1933731 h 2070766"/>
              <a:gd name="connsiteX56" fmla="*/ 927985 w 5852832"/>
              <a:gd name="connsiteY56" fmla="*/ 1926236 h 2070766"/>
              <a:gd name="connsiteX57" fmla="*/ 793073 w 5852832"/>
              <a:gd name="connsiteY57" fmla="*/ 1933731 h 2070766"/>
              <a:gd name="connsiteX58" fmla="*/ 680647 w 5852832"/>
              <a:gd name="connsiteY58" fmla="*/ 1933731 h 2070766"/>
              <a:gd name="connsiteX59" fmla="*/ 553231 w 5852832"/>
              <a:gd name="connsiteY59" fmla="*/ 1933731 h 2070766"/>
              <a:gd name="connsiteX60" fmla="*/ 538241 w 5852832"/>
              <a:gd name="connsiteY60" fmla="*/ 193373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37454 w 5852832"/>
              <a:gd name="connsiteY47" fmla="*/ 1933731 h 2070766"/>
              <a:gd name="connsiteX48" fmla="*/ 1662503 w 5852832"/>
              <a:gd name="connsiteY48" fmla="*/ 1926236 h 2070766"/>
              <a:gd name="connsiteX49" fmla="*/ 1572562 w 5852832"/>
              <a:gd name="connsiteY49" fmla="*/ 1933731 h 2070766"/>
              <a:gd name="connsiteX50" fmla="*/ 1490116 w 5852832"/>
              <a:gd name="connsiteY50" fmla="*/ 1926236 h 2070766"/>
              <a:gd name="connsiteX51" fmla="*/ 1407670 w 5852832"/>
              <a:gd name="connsiteY51" fmla="*/ 1926236 h 2070766"/>
              <a:gd name="connsiteX52" fmla="*/ 1272759 w 5852832"/>
              <a:gd name="connsiteY52" fmla="*/ 1926236 h 2070766"/>
              <a:gd name="connsiteX53" fmla="*/ 1190313 w 5852832"/>
              <a:gd name="connsiteY53" fmla="*/ 1933731 h 2070766"/>
              <a:gd name="connsiteX54" fmla="*/ 1070391 w 5852832"/>
              <a:gd name="connsiteY54" fmla="*/ 1941226 h 2070766"/>
              <a:gd name="connsiteX55" fmla="*/ 995441 w 5852832"/>
              <a:gd name="connsiteY55" fmla="*/ 1933731 h 2070766"/>
              <a:gd name="connsiteX56" fmla="*/ 927985 w 5852832"/>
              <a:gd name="connsiteY56" fmla="*/ 1926236 h 2070766"/>
              <a:gd name="connsiteX57" fmla="*/ 793073 w 5852832"/>
              <a:gd name="connsiteY57" fmla="*/ 1933731 h 2070766"/>
              <a:gd name="connsiteX58" fmla="*/ 680647 w 5852832"/>
              <a:gd name="connsiteY58" fmla="*/ 1933731 h 2070766"/>
              <a:gd name="connsiteX59" fmla="*/ 553231 w 5852832"/>
              <a:gd name="connsiteY59" fmla="*/ 1933731 h 2070766"/>
              <a:gd name="connsiteX60" fmla="*/ 538241 w 5852832"/>
              <a:gd name="connsiteY60" fmla="*/ 193373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572562 w 5852832"/>
              <a:gd name="connsiteY49" fmla="*/ 1933731 h 2070766"/>
              <a:gd name="connsiteX50" fmla="*/ 1490116 w 5852832"/>
              <a:gd name="connsiteY50" fmla="*/ 1926236 h 2070766"/>
              <a:gd name="connsiteX51" fmla="*/ 1407670 w 5852832"/>
              <a:gd name="connsiteY51" fmla="*/ 1926236 h 2070766"/>
              <a:gd name="connsiteX52" fmla="*/ 1272759 w 5852832"/>
              <a:gd name="connsiteY52" fmla="*/ 1926236 h 2070766"/>
              <a:gd name="connsiteX53" fmla="*/ 1190313 w 5852832"/>
              <a:gd name="connsiteY53" fmla="*/ 1933731 h 2070766"/>
              <a:gd name="connsiteX54" fmla="*/ 1070391 w 5852832"/>
              <a:gd name="connsiteY54" fmla="*/ 1941226 h 2070766"/>
              <a:gd name="connsiteX55" fmla="*/ 995441 w 5852832"/>
              <a:gd name="connsiteY55" fmla="*/ 1933731 h 2070766"/>
              <a:gd name="connsiteX56" fmla="*/ 927985 w 5852832"/>
              <a:gd name="connsiteY56" fmla="*/ 1926236 h 2070766"/>
              <a:gd name="connsiteX57" fmla="*/ 793073 w 5852832"/>
              <a:gd name="connsiteY57" fmla="*/ 1933731 h 2070766"/>
              <a:gd name="connsiteX58" fmla="*/ 680647 w 5852832"/>
              <a:gd name="connsiteY58" fmla="*/ 1933731 h 2070766"/>
              <a:gd name="connsiteX59" fmla="*/ 553231 w 5852832"/>
              <a:gd name="connsiteY59" fmla="*/ 1933731 h 2070766"/>
              <a:gd name="connsiteX60" fmla="*/ 538241 w 5852832"/>
              <a:gd name="connsiteY60" fmla="*/ 193373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407670 w 5852832"/>
              <a:gd name="connsiteY51" fmla="*/ 1926236 h 2070766"/>
              <a:gd name="connsiteX52" fmla="*/ 1272759 w 5852832"/>
              <a:gd name="connsiteY52" fmla="*/ 1926236 h 2070766"/>
              <a:gd name="connsiteX53" fmla="*/ 1190313 w 5852832"/>
              <a:gd name="connsiteY53" fmla="*/ 1933731 h 2070766"/>
              <a:gd name="connsiteX54" fmla="*/ 1070391 w 5852832"/>
              <a:gd name="connsiteY54" fmla="*/ 1941226 h 2070766"/>
              <a:gd name="connsiteX55" fmla="*/ 995441 w 5852832"/>
              <a:gd name="connsiteY55" fmla="*/ 1933731 h 2070766"/>
              <a:gd name="connsiteX56" fmla="*/ 927985 w 5852832"/>
              <a:gd name="connsiteY56" fmla="*/ 1926236 h 2070766"/>
              <a:gd name="connsiteX57" fmla="*/ 793073 w 5852832"/>
              <a:gd name="connsiteY57" fmla="*/ 1933731 h 2070766"/>
              <a:gd name="connsiteX58" fmla="*/ 680647 w 5852832"/>
              <a:gd name="connsiteY58" fmla="*/ 1933731 h 2070766"/>
              <a:gd name="connsiteX59" fmla="*/ 553231 w 5852832"/>
              <a:gd name="connsiteY59" fmla="*/ 1933731 h 2070766"/>
              <a:gd name="connsiteX60" fmla="*/ 538241 w 5852832"/>
              <a:gd name="connsiteY60" fmla="*/ 193373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0313 w 5852832"/>
              <a:gd name="connsiteY53" fmla="*/ 1933731 h 2070766"/>
              <a:gd name="connsiteX54" fmla="*/ 1070391 w 5852832"/>
              <a:gd name="connsiteY54" fmla="*/ 1941226 h 2070766"/>
              <a:gd name="connsiteX55" fmla="*/ 995441 w 5852832"/>
              <a:gd name="connsiteY55" fmla="*/ 1933731 h 2070766"/>
              <a:gd name="connsiteX56" fmla="*/ 927985 w 5852832"/>
              <a:gd name="connsiteY56" fmla="*/ 1926236 h 2070766"/>
              <a:gd name="connsiteX57" fmla="*/ 793073 w 5852832"/>
              <a:gd name="connsiteY57" fmla="*/ 1933731 h 2070766"/>
              <a:gd name="connsiteX58" fmla="*/ 680647 w 5852832"/>
              <a:gd name="connsiteY58" fmla="*/ 1933731 h 2070766"/>
              <a:gd name="connsiteX59" fmla="*/ 553231 w 5852832"/>
              <a:gd name="connsiteY59" fmla="*/ 1933731 h 2070766"/>
              <a:gd name="connsiteX60" fmla="*/ 538241 w 5852832"/>
              <a:gd name="connsiteY60" fmla="*/ 193373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2853 w 5852832"/>
              <a:gd name="connsiteY53" fmla="*/ 1999771 h 2070766"/>
              <a:gd name="connsiteX54" fmla="*/ 1070391 w 5852832"/>
              <a:gd name="connsiteY54" fmla="*/ 1941226 h 2070766"/>
              <a:gd name="connsiteX55" fmla="*/ 995441 w 5852832"/>
              <a:gd name="connsiteY55" fmla="*/ 1933731 h 2070766"/>
              <a:gd name="connsiteX56" fmla="*/ 927985 w 5852832"/>
              <a:gd name="connsiteY56" fmla="*/ 1926236 h 2070766"/>
              <a:gd name="connsiteX57" fmla="*/ 793073 w 5852832"/>
              <a:gd name="connsiteY57" fmla="*/ 1933731 h 2070766"/>
              <a:gd name="connsiteX58" fmla="*/ 680647 w 5852832"/>
              <a:gd name="connsiteY58" fmla="*/ 1933731 h 2070766"/>
              <a:gd name="connsiteX59" fmla="*/ 553231 w 5852832"/>
              <a:gd name="connsiteY59" fmla="*/ 1933731 h 2070766"/>
              <a:gd name="connsiteX60" fmla="*/ 538241 w 5852832"/>
              <a:gd name="connsiteY60" fmla="*/ 193373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2853 w 5852832"/>
              <a:gd name="connsiteY53" fmla="*/ 1999771 h 2070766"/>
              <a:gd name="connsiteX54" fmla="*/ 1070391 w 5852832"/>
              <a:gd name="connsiteY54" fmla="*/ 1941226 h 2070766"/>
              <a:gd name="connsiteX55" fmla="*/ 1010681 w 5852832"/>
              <a:gd name="connsiteY55" fmla="*/ 2055651 h 2070766"/>
              <a:gd name="connsiteX56" fmla="*/ 927985 w 5852832"/>
              <a:gd name="connsiteY56" fmla="*/ 1926236 h 2070766"/>
              <a:gd name="connsiteX57" fmla="*/ 793073 w 5852832"/>
              <a:gd name="connsiteY57" fmla="*/ 1933731 h 2070766"/>
              <a:gd name="connsiteX58" fmla="*/ 680647 w 5852832"/>
              <a:gd name="connsiteY58" fmla="*/ 1933731 h 2070766"/>
              <a:gd name="connsiteX59" fmla="*/ 553231 w 5852832"/>
              <a:gd name="connsiteY59" fmla="*/ 1933731 h 2070766"/>
              <a:gd name="connsiteX60" fmla="*/ 538241 w 5852832"/>
              <a:gd name="connsiteY60" fmla="*/ 193373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2853 w 5852832"/>
              <a:gd name="connsiteY53" fmla="*/ 1999771 h 2070766"/>
              <a:gd name="connsiteX54" fmla="*/ 1070391 w 5852832"/>
              <a:gd name="connsiteY54" fmla="*/ 1941226 h 2070766"/>
              <a:gd name="connsiteX55" fmla="*/ 1010681 w 5852832"/>
              <a:gd name="connsiteY55" fmla="*/ 2055651 h 2070766"/>
              <a:gd name="connsiteX56" fmla="*/ 927985 w 5852832"/>
              <a:gd name="connsiteY56" fmla="*/ 1926236 h 2070766"/>
              <a:gd name="connsiteX57" fmla="*/ 831173 w 5852832"/>
              <a:gd name="connsiteY57" fmla="*/ 2004851 h 2070766"/>
              <a:gd name="connsiteX58" fmla="*/ 680647 w 5852832"/>
              <a:gd name="connsiteY58" fmla="*/ 1933731 h 2070766"/>
              <a:gd name="connsiteX59" fmla="*/ 553231 w 5852832"/>
              <a:gd name="connsiteY59" fmla="*/ 1933731 h 2070766"/>
              <a:gd name="connsiteX60" fmla="*/ 538241 w 5852832"/>
              <a:gd name="connsiteY60" fmla="*/ 193373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2853 w 5852832"/>
              <a:gd name="connsiteY53" fmla="*/ 1999771 h 2070766"/>
              <a:gd name="connsiteX54" fmla="*/ 1070391 w 5852832"/>
              <a:gd name="connsiteY54" fmla="*/ 1941226 h 2070766"/>
              <a:gd name="connsiteX55" fmla="*/ 1010681 w 5852832"/>
              <a:gd name="connsiteY55" fmla="*/ 2055651 h 2070766"/>
              <a:gd name="connsiteX56" fmla="*/ 927985 w 5852832"/>
              <a:gd name="connsiteY56" fmla="*/ 1926236 h 2070766"/>
              <a:gd name="connsiteX57" fmla="*/ 831173 w 5852832"/>
              <a:gd name="connsiteY57" fmla="*/ 2004851 h 2070766"/>
              <a:gd name="connsiteX58" fmla="*/ 680647 w 5852832"/>
              <a:gd name="connsiteY58" fmla="*/ 1933731 h 2070766"/>
              <a:gd name="connsiteX59" fmla="*/ 553231 w 5852832"/>
              <a:gd name="connsiteY59" fmla="*/ 1933731 h 2070766"/>
              <a:gd name="connsiteX60" fmla="*/ 510301 w 5852832"/>
              <a:gd name="connsiteY60" fmla="*/ 193881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2853 w 5852832"/>
              <a:gd name="connsiteY53" fmla="*/ 1999771 h 2070766"/>
              <a:gd name="connsiteX54" fmla="*/ 1070391 w 5852832"/>
              <a:gd name="connsiteY54" fmla="*/ 1941226 h 2070766"/>
              <a:gd name="connsiteX55" fmla="*/ 1010681 w 5852832"/>
              <a:gd name="connsiteY55" fmla="*/ 2055651 h 2070766"/>
              <a:gd name="connsiteX56" fmla="*/ 927985 w 5852832"/>
              <a:gd name="connsiteY56" fmla="*/ 1926236 h 2070766"/>
              <a:gd name="connsiteX57" fmla="*/ 831173 w 5852832"/>
              <a:gd name="connsiteY57" fmla="*/ 2004851 h 2070766"/>
              <a:gd name="connsiteX58" fmla="*/ 680647 w 5852832"/>
              <a:gd name="connsiteY58" fmla="*/ 1933731 h 2070766"/>
              <a:gd name="connsiteX59" fmla="*/ 583711 w 5852832"/>
              <a:gd name="connsiteY59" fmla="*/ 2022631 h 2070766"/>
              <a:gd name="connsiteX60" fmla="*/ 510301 w 5852832"/>
              <a:gd name="connsiteY60" fmla="*/ 1938811 h 2070766"/>
              <a:gd name="connsiteX61" fmla="*/ 418319 w 5852832"/>
              <a:gd name="connsiteY61" fmla="*/ 194122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2853 w 5852832"/>
              <a:gd name="connsiteY53" fmla="*/ 1999771 h 2070766"/>
              <a:gd name="connsiteX54" fmla="*/ 1070391 w 5852832"/>
              <a:gd name="connsiteY54" fmla="*/ 1941226 h 2070766"/>
              <a:gd name="connsiteX55" fmla="*/ 1010681 w 5852832"/>
              <a:gd name="connsiteY55" fmla="*/ 2055651 h 2070766"/>
              <a:gd name="connsiteX56" fmla="*/ 927985 w 5852832"/>
              <a:gd name="connsiteY56" fmla="*/ 1926236 h 2070766"/>
              <a:gd name="connsiteX57" fmla="*/ 831173 w 5852832"/>
              <a:gd name="connsiteY57" fmla="*/ 2004851 h 2070766"/>
              <a:gd name="connsiteX58" fmla="*/ 680647 w 5852832"/>
              <a:gd name="connsiteY58" fmla="*/ 1933731 h 2070766"/>
              <a:gd name="connsiteX59" fmla="*/ 583711 w 5852832"/>
              <a:gd name="connsiteY59" fmla="*/ 2022631 h 2070766"/>
              <a:gd name="connsiteX60" fmla="*/ 510301 w 5852832"/>
              <a:gd name="connsiteY60" fmla="*/ 1938811 h 2070766"/>
              <a:gd name="connsiteX61" fmla="*/ 448799 w 5852832"/>
              <a:gd name="connsiteY61" fmla="*/ 2070766 h 2070766"/>
              <a:gd name="connsiteX62" fmla="*/ 343369 w 5852832"/>
              <a:gd name="connsiteY62" fmla="*/ 1941226 h 2070766"/>
              <a:gd name="connsiteX63" fmla="*/ 170981 w 5852832"/>
              <a:gd name="connsiteY63" fmla="*/ 194872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2853 w 5852832"/>
              <a:gd name="connsiteY53" fmla="*/ 1999771 h 2070766"/>
              <a:gd name="connsiteX54" fmla="*/ 1070391 w 5852832"/>
              <a:gd name="connsiteY54" fmla="*/ 1941226 h 2070766"/>
              <a:gd name="connsiteX55" fmla="*/ 1010681 w 5852832"/>
              <a:gd name="connsiteY55" fmla="*/ 2055651 h 2070766"/>
              <a:gd name="connsiteX56" fmla="*/ 927985 w 5852832"/>
              <a:gd name="connsiteY56" fmla="*/ 1926236 h 2070766"/>
              <a:gd name="connsiteX57" fmla="*/ 831173 w 5852832"/>
              <a:gd name="connsiteY57" fmla="*/ 2004851 h 2070766"/>
              <a:gd name="connsiteX58" fmla="*/ 680647 w 5852832"/>
              <a:gd name="connsiteY58" fmla="*/ 1933731 h 2070766"/>
              <a:gd name="connsiteX59" fmla="*/ 583711 w 5852832"/>
              <a:gd name="connsiteY59" fmla="*/ 2022631 h 2070766"/>
              <a:gd name="connsiteX60" fmla="*/ 510301 w 5852832"/>
              <a:gd name="connsiteY60" fmla="*/ 1938811 h 2070766"/>
              <a:gd name="connsiteX61" fmla="*/ 448799 w 5852832"/>
              <a:gd name="connsiteY61" fmla="*/ 2070766 h 2070766"/>
              <a:gd name="connsiteX62" fmla="*/ 343369 w 5852832"/>
              <a:gd name="connsiteY62" fmla="*/ 1941226 h 2070766"/>
              <a:gd name="connsiteX63" fmla="*/ 158281 w 5852832"/>
              <a:gd name="connsiteY63" fmla="*/ 2027462 h 2070766"/>
              <a:gd name="connsiteX64" fmla="*/ 0 w 5852832"/>
              <a:gd name="connsiteY64" fmla="*/ 1941227 h 2070766"/>
              <a:gd name="connsiteX65" fmla="*/ 0 w 5852832"/>
              <a:gd name="connsiteY65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2853 w 5852832"/>
              <a:gd name="connsiteY53" fmla="*/ 1999771 h 2070766"/>
              <a:gd name="connsiteX54" fmla="*/ 1070391 w 5852832"/>
              <a:gd name="connsiteY54" fmla="*/ 1941226 h 2070766"/>
              <a:gd name="connsiteX55" fmla="*/ 1010681 w 5852832"/>
              <a:gd name="connsiteY55" fmla="*/ 2055651 h 2070766"/>
              <a:gd name="connsiteX56" fmla="*/ 927985 w 5852832"/>
              <a:gd name="connsiteY56" fmla="*/ 1926236 h 2070766"/>
              <a:gd name="connsiteX57" fmla="*/ 831173 w 5852832"/>
              <a:gd name="connsiteY57" fmla="*/ 2004851 h 2070766"/>
              <a:gd name="connsiteX58" fmla="*/ 680647 w 5852832"/>
              <a:gd name="connsiteY58" fmla="*/ 1933731 h 2070766"/>
              <a:gd name="connsiteX59" fmla="*/ 583711 w 5852832"/>
              <a:gd name="connsiteY59" fmla="*/ 2022631 h 2070766"/>
              <a:gd name="connsiteX60" fmla="*/ 510301 w 5852832"/>
              <a:gd name="connsiteY60" fmla="*/ 1938811 h 2070766"/>
              <a:gd name="connsiteX61" fmla="*/ 448799 w 5852832"/>
              <a:gd name="connsiteY61" fmla="*/ 2070766 h 2070766"/>
              <a:gd name="connsiteX62" fmla="*/ 343369 w 5852832"/>
              <a:gd name="connsiteY62" fmla="*/ 1941226 h 2070766"/>
              <a:gd name="connsiteX63" fmla="*/ 158281 w 5852832"/>
              <a:gd name="connsiteY63" fmla="*/ 2027462 h 2070766"/>
              <a:gd name="connsiteX64" fmla="*/ 67591 w 5852832"/>
              <a:gd name="connsiteY64" fmla="*/ 1978826 h 2070766"/>
              <a:gd name="connsiteX65" fmla="*/ 0 w 5852832"/>
              <a:gd name="connsiteY65" fmla="*/ 1941227 h 2070766"/>
              <a:gd name="connsiteX66" fmla="*/ 0 w 5852832"/>
              <a:gd name="connsiteY66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2853 w 5852832"/>
              <a:gd name="connsiteY53" fmla="*/ 1999771 h 2070766"/>
              <a:gd name="connsiteX54" fmla="*/ 1070391 w 5852832"/>
              <a:gd name="connsiteY54" fmla="*/ 1941226 h 2070766"/>
              <a:gd name="connsiteX55" fmla="*/ 1010681 w 5852832"/>
              <a:gd name="connsiteY55" fmla="*/ 2055651 h 2070766"/>
              <a:gd name="connsiteX56" fmla="*/ 927985 w 5852832"/>
              <a:gd name="connsiteY56" fmla="*/ 1926236 h 2070766"/>
              <a:gd name="connsiteX57" fmla="*/ 831173 w 5852832"/>
              <a:gd name="connsiteY57" fmla="*/ 2004851 h 2070766"/>
              <a:gd name="connsiteX58" fmla="*/ 680647 w 5852832"/>
              <a:gd name="connsiteY58" fmla="*/ 1933731 h 2070766"/>
              <a:gd name="connsiteX59" fmla="*/ 583711 w 5852832"/>
              <a:gd name="connsiteY59" fmla="*/ 2022631 h 2070766"/>
              <a:gd name="connsiteX60" fmla="*/ 510301 w 5852832"/>
              <a:gd name="connsiteY60" fmla="*/ 1938811 h 2070766"/>
              <a:gd name="connsiteX61" fmla="*/ 448799 w 5852832"/>
              <a:gd name="connsiteY61" fmla="*/ 2070766 h 2070766"/>
              <a:gd name="connsiteX62" fmla="*/ 343369 w 5852832"/>
              <a:gd name="connsiteY62" fmla="*/ 1941226 h 2070766"/>
              <a:gd name="connsiteX63" fmla="*/ 250471 w 5852832"/>
              <a:gd name="connsiteY63" fmla="*/ 1983906 h 2070766"/>
              <a:gd name="connsiteX64" fmla="*/ 158281 w 5852832"/>
              <a:gd name="connsiteY64" fmla="*/ 2027462 h 2070766"/>
              <a:gd name="connsiteX65" fmla="*/ 67591 w 5852832"/>
              <a:gd name="connsiteY65" fmla="*/ 1978826 h 2070766"/>
              <a:gd name="connsiteX66" fmla="*/ 0 w 5852832"/>
              <a:gd name="connsiteY66" fmla="*/ 1941227 h 2070766"/>
              <a:gd name="connsiteX67" fmla="*/ 0 w 5852832"/>
              <a:gd name="connsiteY67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2853 w 5852832"/>
              <a:gd name="connsiteY53" fmla="*/ 1999771 h 2070766"/>
              <a:gd name="connsiteX54" fmla="*/ 1070391 w 5852832"/>
              <a:gd name="connsiteY54" fmla="*/ 1941226 h 2070766"/>
              <a:gd name="connsiteX55" fmla="*/ 1010681 w 5852832"/>
              <a:gd name="connsiteY55" fmla="*/ 2055651 h 2070766"/>
              <a:gd name="connsiteX56" fmla="*/ 927985 w 5852832"/>
              <a:gd name="connsiteY56" fmla="*/ 1926236 h 2070766"/>
              <a:gd name="connsiteX57" fmla="*/ 831173 w 5852832"/>
              <a:gd name="connsiteY57" fmla="*/ 2004851 h 2070766"/>
              <a:gd name="connsiteX58" fmla="*/ 680647 w 5852832"/>
              <a:gd name="connsiteY58" fmla="*/ 1933731 h 2070766"/>
              <a:gd name="connsiteX59" fmla="*/ 583711 w 5852832"/>
              <a:gd name="connsiteY59" fmla="*/ 2022631 h 2070766"/>
              <a:gd name="connsiteX60" fmla="*/ 510301 w 5852832"/>
              <a:gd name="connsiteY60" fmla="*/ 1938811 h 2070766"/>
              <a:gd name="connsiteX61" fmla="*/ 448799 w 5852832"/>
              <a:gd name="connsiteY61" fmla="*/ 2070766 h 2070766"/>
              <a:gd name="connsiteX62" fmla="*/ 343369 w 5852832"/>
              <a:gd name="connsiteY62" fmla="*/ 1941226 h 2070766"/>
              <a:gd name="connsiteX63" fmla="*/ 240311 w 5852832"/>
              <a:gd name="connsiteY63" fmla="*/ 1928026 h 2070766"/>
              <a:gd name="connsiteX64" fmla="*/ 158281 w 5852832"/>
              <a:gd name="connsiteY64" fmla="*/ 2027462 h 2070766"/>
              <a:gd name="connsiteX65" fmla="*/ 67591 w 5852832"/>
              <a:gd name="connsiteY65" fmla="*/ 1978826 h 2070766"/>
              <a:gd name="connsiteX66" fmla="*/ 0 w 5852832"/>
              <a:gd name="connsiteY66" fmla="*/ 1941227 h 2070766"/>
              <a:gd name="connsiteX67" fmla="*/ 0 w 5852832"/>
              <a:gd name="connsiteY67" fmla="*/ 0 h 2070766"/>
              <a:gd name="connsiteX0" fmla="*/ 0 w 5852832"/>
              <a:gd name="connsiteY0" fmla="*/ 0 h 2070766"/>
              <a:gd name="connsiteX1" fmla="*/ 5852832 w 5852832"/>
              <a:gd name="connsiteY1" fmla="*/ 0 h 2070766"/>
              <a:gd name="connsiteX2" fmla="*/ 5852832 w 5852832"/>
              <a:gd name="connsiteY2" fmla="*/ 1941227 h 2070766"/>
              <a:gd name="connsiteX3" fmla="*/ 5777303 w 5852832"/>
              <a:gd name="connsiteY3" fmla="*/ 2038662 h 2070766"/>
              <a:gd name="connsiteX4" fmla="*/ 5729917 w 5852832"/>
              <a:gd name="connsiteY4" fmla="*/ 1943517 h 2070766"/>
              <a:gd name="connsiteX5" fmla="*/ 5670456 w 5852832"/>
              <a:gd name="connsiteY5" fmla="*/ 2004976 h 2070766"/>
              <a:gd name="connsiteX6" fmla="*/ 5597630 w 5852832"/>
              <a:gd name="connsiteY6" fmla="*/ 1936688 h 2070766"/>
              <a:gd name="connsiteX7" fmla="*/ 5519555 w 5852832"/>
              <a:gd name="connsiteY7" fmla="*/ 2023797 h 2070766"/>
              <a:gd name="connsiteX8" fmla="*/ 5422994 w 5852832"/>
              <a:gd name="connsiteY8" fmla="*/ 1906041 h 2070766"/>
              <a:gd name="connsiteX9" fmla="*/ 5363533 w 5852832"/>
              <a:gd name="connsiteY9" fmla="*/ 1981866 h 2070766"/>
              <a:gd name="connsiteX10" fmla="*/ 5255812 w 5852832"/>
              <a:gd name="connsiteY10" fmla="*/ 1910996 h 2070766"/>
              <a:gd name="connsiteX11" fmla="*/ 5127896 w 5852832"/>
              <a:gd name="connsiteY11" fmla="*/ 2030251 h 2070766"/>
              <a:gd name="connsiteX12" fmla="*/ 5035290 w 5852832"/>
              <a:gd name="connsiteY12" fmla="*/ 1926236 h 2070766"/>
              <a:gd name="connsiteX13" fmla="*/ 4940519 w 5852832"/>
              <a:gd name="connsiteY13" fmla="*/ 2010056 h 2070766"/>
              <a:gd name="connsiteX14" fmla="*/ 4862903 w 5852832"/>
              <a:gd name="connsiteY14" fmla="*/ 1911245 h 2070766"/>
              <a:gd name="connsiteX15" fmla="*/ 4798237 w 5852832"/>
              <a:gd name="connsiteY15" fmla="*/ 1977160 h 2070766"/>
              <a:gd name="connsiteX16" fmla="*/ 4698011 w 5852832"/>
              <a:gd name="connsiteY16" fmla="*/ 1918740 h 2070766"/>
              <a:gd name="connsiteX17" fmla="*/ 4623060 w 5852832"/>
              <a:gd name="connsiteY17" fmla="*/ 2027836 h 2070766"/>
              <a:gd name="connsiteX18" fmla="*/ 4540614 w 5852832"/>
              <a:gd name="connsiteY18" fmla="*/ 1926236 h 2070766"/>
              <a:gd name="connsiteX19" fmla="*/ 4480903 w 5852832"/>
              <a:gd name="connsiteY19" fmla="*/ 2025171 h 2070766"/>
              <a:gd name="connsiteX20" fmla="*/ 4405703 w 5852832"/>
              <a:gd name="connsiteY20" fmla="*/ 1933731 h 2070766"/>
              <a:gd name="connsiteX21" fmla="*/ 4336207 w 5852832"/>
              <a:gd name="connsiteY21" fmla="*/ 2017551 h 2070766"/>
              <a:gd name="connsiteX22" fmla="*/ 4218326 w 5852832"/>
              <a:gd name="connsiteY22" fmla="*/ 1941226 h 2070766"/>
              <a:gd name="connsiteX23" fmla="*/ 4125970 w 5852832"/>
              <a:gd name="connsiteY23" fmla="*/ 2042826 h 2070766"/>
              <a:gd name="connsiteX24" fmla="*/ 4030949 w 5852832"/>
              <a:gd name="connsiteY24" fmla="*/ 1941226 h 2070766"/>
              <a:gd name="connsiteX25" fmla="*/ 3961453 w 5852832"/>
              <a:gd name="connsiteY25" fmla="*/ 2027711 h 2070766"/>
              <a:gd name="connsiteX26" fmla="*/ 3836077 w 5852832"/>
              <a:gd name="connsiteY26" fmla="*/ 1941226 h 2070766"/>
              <a:gd name="connsiteX27" fmla="*/ 3731270 w 5852832"/>
              <a:gd name="connsiteY27" fmla="*/ 2040286 h 2070766"/>
              <a:gd name="connsiteX28" fmla="*/ 3618719 w 5852832"/>
              <a:gd name="connsiteY28" fmla="*/ 1941226 h 2070766"/>
              <a:gd name="connsiteX29" fmla="*/ 3496508 w 5852832"/>
              <a:gd name="connsiteY29" fmla="*/ 2007266 h 2070766"/>
              <a:gd name="connsiteX30" fmla="*/ 3363886 w 5852832"/>
              <a:gd name="connsiteY30" fmla="*/ 1941226 h 2070766"/>
              <a:gd name="connsiteX31" fmla="*/ 3304425 w 5852832"/>
              <a:gd name="connsiteY31" fmla="*/ 2047906 h 2070766"/>
              <a:gd name="connsiteX32" fmla="*/ 3206490 w 5852832"/>
              <a:gd name="connsiteY32" fmla="*/ 1933731 h 2070766"/>
              <a:gd name="connsiteX33" fmla="*/ 3114508 w 5852832"/>
              <a:gd name="connsiteY33" fmla="*/ 2010056 h 2070766"/>
              <a:gd name="connsiteX34" fmla="*/ 3011618 w 5852832"/>
              <a:gd name="connsiteY34" fmla="*/ 1933731 h 2070766"/>
              <a:gd name="connsiteX35" fmla="*/ 2919636 w 5852832"/>
              <a:gd name="connsiteY35" fmla="*/ 2022631 h 2070766"/>
              <a:gd name="connsiteX36" fmla="*/ 2801755 w 5852832"/>
              <a:gd name="connsiteY36" fmla="*/ 1933731 h 2070766"/>
              <a:gd name="connsiteX37" fmla="*/ 2648939 w 5852832"/>
              <a:gd name="connsiteY37" fmla="*/ 2025171 h 2070766"/>
              <a:gd name="connsiteX38" fmla="*/ 2569408 w 5852832"/>
              <a:gd name="connsiteY38" fmla="*/ 1941226 h 2070766"/>
              <a:gd name="connsiteX39" fmla="*/ 2479467 w 5852832"/>
              <a:gd name="connsiteY39" fmla="*/ 2070766 h 2070766"/>
              <a:gd name="connsiteX40" fmla="*/ 2382031 w 5852832"/>
              <a:gd name="connsiteY40" fmla="*/ 1926236 h 2070766"/>
              <a:gd name="connsiteX41" fmla="*/ 2302375 w 5852832"/>
              <a:gd name="connsiteY41" fmla="*/ 2015011 h 2070766"/>
              <a:gd name="connsiteX42" fmla="*/ 2157178 w 5852832"/>
              <a:gd name="connsiteY42" fmla="*/ 1926236 h 2070766"/>
              <a:gd name="connsiteX43" fmla="*/ 2079687 w 5852832"/>
              <a:gd name="connsiteY43" fmla="*/ 2055776 h 2070766"/>
              <a:gd name="connsiteX44" fmla="*/ 1977296 w 5852832"/>
              <a:gd name="connsiteY44" fmla="*/ 1926236 h 2070766"/>
              <a:gd name="connsiteX45" fmla="*/ 1914796 w 5852832"/>
              <a:gd name="connsiteY45" fmla="*/ 2048031 h 2070766"/>
              <a:gd name="connsiteX46" fmla="*/ 1827395 w 5852832"/>
              <a:gd name="connsiteY46" fmla="*/ 1926236 h 2070766"/>
              <a:gd name="connsiteX47" fmla="*/ 1742534 w 5852832"/>
              <a:gd name="connsiteY47" fmla="*/ 2020091 h 2070766"/>
              <a:gd name="connsiteX48" fmla="*/ 1662503 w 5852832"/>
              <a:gd name="connsiteY48" fmla="*/ 1926236 h 2070766"/>
              <a:gd name="connsiteX49" fmla="*/ 1613202 w 5852832"/>
              <a:gd name="connsiteY49" fmla="*/ 2017551 h 2070766"/>
              <a:gd name="connsiteX50" fmla="*/ 1490116 w 5852832"/>
              <a:gd name="connsiteY50" fmla="*/ 1926236 h 2070766"/>
              <a:gd name="connsiteX51" fmla="*/ 1379730 w 5852832"/>
              <a:gd name="connsiteY51" fmla="*/ 2027836 h 2070766"/>
              <a:gd name="connsiteX52" fmla="*/ 1272759 w 5852832"/>
              <a:gd name="connsiteY52" fmla="*/ 1926236 h 2070766"/>
              <a:gd name="connsiteX53" fmla="*/ 1192853 w 5852832"/>
              <a:gd name="connsiteY53" fmla="*/ 1999771 h 2070766"/>
              <a:gd name="connsiteX54" fmla="*/ 1070391 w 5852832"/>
              <a:gd name="connsiteY54" fmla="*/ 1941226 h 2070766"/>
              <a:gd name="connsiteX55" fmla="*/ 1010681 w 5852832"/>
              <a:gd name="connsiteY55" fmla="*/ 2055651 h 2070766"/>
              <a:gd name="connsiteX56" fmla="*/ 927985 w 5852832"/>
              <a:gd name="connsiteY56" fmla="*/ 1926236 h 2070766"/>
              <a:gd name="connsiteX57" fmla="*/ 831173 w 5852832"/>
              <a:gd name="connsiteY57" fmla="*/ 2004851 h 2070766"/>
              <a:gd name="connsiteX58" fmla="*/ 680647 w 5852832"/>
              <a:gd name="connsiteY58" fmla="*/ 1933731 h 2070766"/>
              <a:gd name="connsiteX59" fmla="*/ 583711 w 5852832"/>
              <a:gd name="connsiteY59" fmla="*/ 2022631 h 2070766"/>
              <a:gd name="connsiteX60" fmla="*/ 510301 w 5852832"/>
              <a:gd name="connsiteY60" fmla="*/ 1938811 h 2070766"/>
              <a:gd name="connsiteX61" fmla="*/ 448799 w 5852832"/>
              <a:gd name="connsiteY61" fmla="*/ 2070766 h 2070766"/>
              <a:gd name="connsiteX62" fmla="*/ 343369 w 5852832"/>
              <a:gd name="connsiteY62" fmla="*/ 1941226 h 2070766"/>
              <a:gd name="connsiteX63" fmla="*/ 240311 w 5852832"/>
              <a:gd name="connsiteY63" fmla="*/ 1928026 h 2070766"/>
              <a:gd name="connsiteX64" fmla="*/ 158281 w 5852832"/>
              <a:gd name="connsiteY64" fmla="*/ 2027462 h 2070766"/>
              <a:gd name="connsiteX65" fmla="*/ 108231 w 5852832"/>
              <a:gd name="connsiteY65" fmla="*/ 1897546 h 2070766"/>
              <a:gd name="connsiteX66" fmla="*/ 0 w 5852832"/>
              <a:gd name="connsiteY66" fmla="*/ 1941227 h 2070766"/>
              <a:gd name="connsiteX67" fmla="*/ 0 w 5852832"/>
              <a:gd name="connsiteY67" fmla="*/ 0 h 2070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852832" h="2070766">
                <a:moveTo>
                  <a:pt x="0" y="0"/>
                </a:moveTo>
                <a:lnTo>
                  <a:pt x="5852832" y="0"/>
                </a:lnTo>
                <a:lnTo>
                  <a:pt x="5852832" y="1941227"/>
                </a:lnTo>
                <a:lnTo>
                  <a:pt x="5777303" y="2038662"/>
                </a:lnTo>
                <a:lnTo>
                  <a:pt x="5729917" y="1943517"/>
                </a:lnTo>
                <a:lnTo>
                  <a:pt x="5670456" y="2004976"/>
                </a:lnTo>
                <a:lnTo>
                  <a:pt x="5597630" y="1936688"/>
                </a:lnTo>
                <a:lnTo>
                  <a:pt x="5519555" y="2023797"/>
                </a:lnTo>
                <a:lnTo>
                  <a:pt x="5422994" y="1906041"/>
                </a:lnTo>
                <a:lnTo>
                  <a:pt x="5363533" y="1981866"/>
                </a:lnTo>
                <a:lnTo>
                  <a:pt x="5255812" y="1910996"/>
                </a:lnTo>
                <a:lnTo>
                  <a:pt x="5127896" y="2030251"/>
                </a:lnTo>
                <a:lnTo>
                  <a:pt x="5035290" y="1926236"/>
                </a:lnTo>
                <a:lnTo>
                  <a:pt x="4940519" y="2010056"/>
                </a:lnTo>
                <a:lnTo>
                  <a:pt x="4862903" y="1911245"/>
                </a:lnTo>
                <a:lnTo>
                  <a:pt x="4798237" y="1977160"/>
                </a:lnTo>
                <a:lnTo>
                  <a:pt x="4698011" y="1918740"/>
                </a:lnTo>
                <a:lnTo>
                  <a:pt x="4623060" y="2027836"/>
                </a:lnTo>
                <a:lnTo>
                  <a:pt x="4540614" y="1926236"/>
                </a:lnTo>
                <a:lnTo>
                  <a:pt x="4480903" y="2025171"/>
                </a:lnTo>
                <a:lnTo>
                  <a:pt x="4405703" y="1933731"/>
                </a:lnTo>
                <a:lnTo>
                  <a:pt x="4336207" y="2017551"/>
                </a:lnTo>
                <a:lnTo>
                  <a:pt x="4218326" y="1941226"/>
                </a:lnTo>
                <a:lnTo>
                  <a:pt x="4125970" y="2042826"/>
                </a:lnTo>
                <a:lnTo>
                  <a:pt x="4030949" y="1941226"/>
                </a:lnTo>
                <a:lnTo>
                  <a:pt x="3961453" y="2027711"/>
                </a:lnTo>
                <a:lnTo>
                  <a:pt x="3836077" y="1941226"/>
                </a:lnTo>
                <a:lnTo>
                  <a:pt x="3731270" y="2040286"/>
                </a:lnTo>
                <a:lnTo>
                  <a:pt x="3618719" y="1941226"/>
                </a:lnTo>
                <a:lnTo>
                  <a:pt x="3496508" y="2007266"/>
                </a:lnTo>
                <a:lnTo>
                  <a:pt x="3363886" y="1941226"/>
                </a:lnTo>
                <a:lnTo>
                  <a:pt x="3304425" y="2047906"/>
                </a:lnTo>
                <a:lnTo>
                  <a:pt x="3206490" y="1933731"/>
                </a:lnTo>
                <a:lnTo>
                  <a:pt x="3114508" y="2010056"/>
                </a:lnTo>
                <a:lnTo>
                  <a:pt x="3011618" y="1933731"/>
                </a:lnTo>
                <a:lnTo>
                  <a:pt x="2919636" y="2022631"/>
                </a:lnTo>
                <a:lnTo>
                  <a:pt x="2801755" y="1933731"/>
                </a:lnTo>
                <a:lnTo>
                  <a:pt x="2648939" y="2025171"/>
                </a:lnTo>
                <a:lnTo>
                  <a:pt x="2569408" y="1941226"/>
                </a:lnTo>
                <a:lnTo>
                  <a:pt x="2479467" y="2070766"/>
                </a:lnTo>
                <a:lnTo>
                  <a:pt x="2382031" y="1926236"/>
                </a:lnTo>
                <a:lnTo>
                  <a:pt x="2302375" y="2015011"/>
                </a:lnTo>
                <a:lnTo>
                  <a:pt x="2157178" y="1926236"/>
                </a:lnTo>
                <a:lnTo>
                  <a:pt x="2079687" y="2055776"/>
                </a:lnTo>
                <a:lnTo>
                  <a:pt x="1977296" y="1926236"/>
                </a:lnTo>
                <a:lnTo>
                  <a:pt x="1914796" y="2048031"/>
                </a:lnTo>
                <a:lnTo>
                  <a:pt x="1827395" y="1926236"/>
                </a:lnTo>
                <a:lnTo>
                  <a:pt x="1742534" y="2020091"/>
                </a:lnTo>
                <a:lnTo>
                  <a:pt x="1662503" y="1926236"/>
                </a:lnTo>
                <a:lnTo>
                  <a:pt x="1613202" y="2017551"/>
                </a:lnTo>
                <a:lnTo>
                  <a:pt x="1490116" y="1926236"/>
                </a:lnTo>
                <a:lnTo>
                  <a:pt x="1379730" y="2027836"/>
                </a:lnTo>
                <a:lnTo>
                  <a:pt x="1272759" y="1926236"/>
                </a:lnTo>
                <a:lnTo>
                  <a:pt x="1192853" y="1999771"/>
                </a:lnTo>
                <a:lnTo>
                  <a:pt x="1070391" y="1941226"/>
                </a:lnTo>
                <a:lnTo>
                  <a:pt x="1010681" y="2055651"/>
                </a:lnTo>
                <a:lnTo>
                  <a:pt x="927985" y="1926236"/>
                </a:lnTo>
                <a:lnTo>
                  <a:pt x="831173" y="2004851"/>
                </a:lnTo>
                <a:lnTo>
                  <a:pt x="680647" y="1933731"/>
                </a:lnTo>
                <a:lnTo>
                  <a:pt x="583711" y="2022631"/>
                </a:lnTo>
                <a:lnTo>
                  <a:pt x="510301" y="1938811"/>
                </a:lnTo>
                <a:lnTo>
                  <a:pt x="448799" y="2070766"/>
                </a:lnTo>
                <a:lnTo>
                  <a:pt x="343369" y="1941226"/>
                </a:lnTo>
                <a:lnTo>
                  <a:pt x="240311" y="1928026"/>
                </a:lnTo>
                <a:lnTo>
                  <a:pt x="158281" y="2027462"/>
                </a:lnTo>
                <a:lnTo>
                  <a:pt x="108231" y="1897546"/>
                </a:lnTo>
                <a:lnTo>
                  <a:pt x="0" y="1941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4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990A6-9CA5-4AF4-B7CA-FCD2A674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B2FE4-C8FE-4D9E-B0C0-A3818FD40F64}"/>
              </a:ext>
            </a:extLst>
          </p:cNvPr>
          <p:cNvSpPr txBox="1"/>
          <p:nvPr/>
        </p:nvSpPr>
        <p:spPr>
          <a:xfrm>
            <a:off x="207784" y="1227057"/>
            <a:ext cx="8728431" cy="2377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>
                <a:latin typeface="Century Gothic"/>
                <a:ea typeface="ＭＳ Ｐゴシック"/>
              </a:rPr>
              <a:t>The Aprimo Collections Salesforce Lightning Components allows customers to surface content relevant to the current context of Opportunities, Leads, Account, or other Salesforce objects</a:t>
            </a:r>
          </a:p>
          <a:p>
            <a:endParaRPr lang="en-US" sz="1350">
              <a:latin typeface="Century Gothic"/>
              <a:ea typeface="ＭＳ Ｐ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b="1" dirty="0">
                <a:latin typeface="+mj-lt"/>
                <a:ea typeface="ＭＳ Ｐゴシック"/>
              </a:rPr>
              <a:t>Configurable Collection Mapping </a:t>
            </a:r>
            <a:r>
              <a:rPr lang="en-US" sz="1350" dirty="0">
                <a:latin typeface="+mj-lt"/>
                <a:ea typeface="ＭＳ Ｐゴシック"/>
              </a:rPr>
              <a:t>allows for different Aprimo collections to be surfaced based off different Salesforce data</a:t>
            </a:r>
          </a:p>
          <a:p>
            <a:endParaRPr lang="en-US" sz="135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b="1" dirty="0">
                <a:latin typeface="+mj-lt"/>
                <a:ea typeface="ＭＳ Ｐゴシック"/>
              </a:rPr>
              <a:t>Deep Link </a:t>
            </a:r>
            <a:r>
              <a:rPr lang="en-US" sz="1350" dirty="0">
                <a:latin typeface="+mj-lt"/>
                <a:ea typeface="ＭＳ Ｐゴシック"/>
              </a:rPr>
              <a:t>allows users to click through from Salesforce right into Aprimo</a:t>
            </a:r>
          </a:p>
          <a:p>
            <a:endParaRPr lang="en-US" sz="1350" dirty="0">
              <a:latin typeface="+mj-lt"/>
              <a:ea typeface="ＭＳ Ｐ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b="1">
                <a:latin typeface="+mj-lt"/>
                <a:ea typeface="ＭＳ Ｐゴシック"/>
              </a:rPr>
              <a:t>Download</a:t>
            </a:r>
            <a:r>
              <a:rPr lang="en-US" sz="1350">
                <a:latin typeface="+mj-lt"/>
                <a:ea typeface="ＭＳ Ｐゴシック"/>
              </a:rPr>
              <a:t> Aprimo assets as attachments on the Salesforce object</a:t>
            </a:r>
            <a:endParaRPr lang="en-US" sz="1350" dirty="0">
              <a:latin typeface="+mj-lt"/>
            </a:endParaRPr>
          </a:p>
          <a:p>
            <a:endParaRPr lang="en-US" sz="135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b="1" dirty="0">
                <a:latin typeface="+mj-lt"/>
                <a:ea typeface="ＭＳ Ｐゴシック"/>
              </a:rPr>
              <a:t>Open Source </a:t>
            </a:r>
            <a:r>
              <a:rPr lang="en-US" sz="1350" dirty="0">
                <a:latin typeface="+mj-lt"/>
                <a:ea typeface="ＭＳ Ｐゴシック"/>
              </a:rPr>
              <a:t>allows for customers to customize the connector to fit their use case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3CD7B-9A83-4416-BB87-3CCC71E9D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3607911"/>
            <a:ext cx="38671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B0A5F6F-2630-447B-B81D-F57A4BBE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03" y="3605757"/>
            <a:ext cx="1919559" cy="13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6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E468-91BE-4B0C-82CA-1F8206B1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84" y="104439"/>
            <a:ext cx="6858000" cy="516808"/>
          </a:xfrm>
        </p:spPr>
        <p:txBody>
          <a:bodyPr anchor="ctr">
            <a:normAutofit/>
          </a:bodyPr>
          <a:lstStyle/>
          <a:p>
            <a:r>
              <a:rPr lang="en-US"/>
              <a:t>Video</a:t>
            </a:r>
          </a:p>
        </p:txBody>
      </p:sp>
      <p:pic>
        <p:nvPicPr>
          <p:cNvPr id="6" name="2021-04-20 09-35-05">
            <a:hlinkClick r:id="" action="ppaction://media"/>
            <a:extLst>
              <a:ext uri="{FF2B5EF4-FFF2-40B4-BE49-F238E27FC236}">
                <a16:creationId xmlns:a16="http://schemas.microsoft.com/office/drawing/2014/main" id="{0BF26491-B008-49E8-ABE9-2AD3787A9D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129" y="525404"/>
            <a:ext cx="8208364" cy="4618096"/>
          </a:xfrm>
        </p:spPr>
      </p:pic>
    </p:spTree>
    <p:extLst>
      <p:ext uri="{BB962C8B-B14F-4D97-AF65-F5344CB8AC3E}">
        <p14:creationId xmlns:p14="http://schemas.microsoft.com/office/powerpoint/2010/main" val="29031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9C6B7-3A6F-440E-A742-766651315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72720" indent="-172720" fontAlgn="base"/>
            <a:r>
              <a:rPr lang="en-US" sz="1350">
                <a:latin typeface="Century Gothic"/>
              </a:rPr>
              <a:t>Set up the logic in the component to map Salesforce data to Aprimo collection</a:t>
            </a:r>
          </a:p>
          <a:p>
            <a:pPr marL="172720" indent="-172720"/>
            <a:r>
              <a:rPr lang="en-US" sz="1350">
                <a:latin typeface="Century Gothic"/>
              </a:rPr>
              <a:t>Deploy the Lightning Component on appropriate page layouts</a:t>
            </a:r>
          </a:p>
          <a:p>
            <a:pPr marL="0" indent="0">
              <a:buNone/>
            </a:pPr>
            <a:endParaRPr lang="en-US" sz="1350">
              <a:latin typeface="Century Gothic"/>
            </a:endParaRPr>
          </a:p>
          <a:p>
            <a:pPr marL="172720" indent="-172720"/>
            <a:r>
              <a:rPr lang="en-US" sz="1350">
                <a:latin typeface="Century Gothic"/>
              </a:rPr>
              <a:t>Details on how to install and customize are available in a detailed Integration Guide</a:t>
            </a:r>
          </a:p>
          <a:p>
            <a:pPr marL="172720" indent="-172720"/>
            <a:r>
              <a:rPr lang="en-US" sz="1350">
                <a:latin typeface="Century Gothic"/>
              </a:rPr>
              <a:t>&lt;&lt; Link to AppExchange Listing &gt;&gt; / &lt;&lt;GitHub Repo&gt;&gt;</a:t>
            </a:r>
          </a:p>
          <a:p>
            <a:pPr marL="0" indent="0" algn="l">
              <a:buNone/>
            </a:pPr>
            <a:endParaRPr lang="en-US" sz="1350" b="0" i="0">
              <a:effectLst/>
              <a:latin typeface="Century Gothic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0A2C4-F390-4A58-B965-04B47C91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/>
              <a:t>Customer Responsibilities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0278"/>
      </p:ext>
    </p:extLst>
  </p:cSld>
  <p:clrMapOvr>
    <a:masterClrMapping/>
  </p:clrMapOvr>
</p:sld>
</file>

<file path=ppt/theme/theme1.xml><?xml version="1.0" encoding="utf-8"?>
<a:theme xmlns:a="http://schemas.openxmlformats.org/drawingml/2006/main" name="2019">
  <a:themeElements>
    <a:clrScheme name="Aprimo 2017">
      <a:dk1>
        <a:srgbClr val="5E5F5E"/>
      </a:dk1>
      <a:lt1>
        <a:srgbClr val="FFFFFF"/>
      </a:lt1>
      <a:dk2>
        <a:srgbClr val="60AA34"/>
      </a:dk2>
      <a:lt2>
        <a:srgbClr val="FFFFFF"/>
      </a:lt2>
      <a:accent1>
        <a:srgbClr val="4CA89C"/>
      </a:accent1>
      <a:accent2>
        <a:srgbClr val="287B80"/>
      </a:accent2>
      <a:accent3>
        <a:srgbClr val="2A964D"/>
      </a:accent3>
      <a:accent4>
        <a:srgbClr val="4F3865"/>
      </a:accent4>
      <a:accent5>
        <a:srgbClr val="231B52"/>
      </a:accent5>
      <a:accent6>
        <a:srgbClr val="941CB8"/>
      </a:accent6>
      <a:hlink>
        <a:srgbClr val="72C44E"/>
      </a:hlink>
      <a:folHlink>
        <a:srgbClr val="4E903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 Template 2019" id="{FE249C90-697F-C544-99F8-E3E2183BA0EB}" vid="{5739DD65-15C5-8C42-A146-F0EF9A036FC8}"/>
    </a:ext>
  </a:extLst>
</a:theme>
</file>

<file path=ppt/theme/theme2.xml><?xml version="1.0" encoding="utf-8"?>
<a:theme xmlns:a="http://schemas.openxmlformats.org/drawingml/2006/main" name="Aprimo 2021 Full template">
  <a:themeElements>
    <a:clrScheme name="Aprimo Colors 1">
      <a:dk1>
        <a:srgbClr val="000000"/>
      </a:dk1>
      <a:lt1>
        <a:srgbClr val="FFFFFF"/>
      </a:lt1>
      <a:dk2>
        <a:srgbClr val="60AA34"/>
      </a:dk2>
      <a:lt2>
        <a:srgbClr val="FFFFFF"/>
      </a:lt2>
      <a:accent1>
        <a:srgbClr val="DC2C91"/>
      </a:accent1>
      <a:accent2>
        <a:srgbClr val="201B51"/>
      </a:accent2>
      <a:accent3>
        <a:srgbClr val="02B0B2"/>
      </a:accent3>
      <a:accent4>
        <a:srgbClr val="61BA45"/>
      </a:accent4>
      <a:accent5>
        <a:srgbClr val="00617C"/>
      </a:accent5>
      <a:accent6>
        <a:srgbClr val="F9DC1E"/>
      </a:accent6>
      <a:hlink>
        <a:srgbClr val="60BC43"/>
      </a:hlink>
      <a:folHlink>
        <a:srgbClr val="00B0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Aprimo Template Full Version v2" id="{E8792BDE-9232-0F41-A106-34E3C61D78AE}" vid="{170062D6-D42E-CD4E-805B-97306069750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9086dc9-022e-4905-beb9-60f682b5b00f">
      <UserInfo>
        <DisplayName>Nilsson, Svante</DisplayName>
        <AccountId>18</AccountId>
        <AccountType/>
      </UserInfo>
      <UserInfo>
        <DisplayName>Dejosse, Jan</DisplayName>
        <AccountId>19</AccountId>
        <AccountType/>
      </UserInfo>
      <UserInfo>
        <DisplayName>Lummus, Michael D</DisplayName>
        <AccountId>13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6F2D300C251A4BBE3AF585740EAAD4" ma:contentTypeVersion="10" ma:contentTypeDescription="Create a new document." ma:contentTypeScope="" ma:versionID="eba850f41d4d0a8734349db17bd371ad">
  <xsd:schema xmlns:xsd="http://www.w3.org/2001/XMLSchema" xmlns:xs="http://www.w3.org/2001/XMLSchema" xmlns:p="http://schemas.microsoft.com/office/2006/metadata/properties" xmlns:ns2="d9086dc9-022e-4905-beb9-60f682b5b00f" xmlns:ns3="5da7cbdf-fc97-471b-ba54-1ff4e1211795" targetNamespace="http://schemas.microsoft.com/office/2006/metadata/properties" ma:root="true" ma:fieldsID="9976050d28b316ddc21a1cf20ec10d57" ns2:_="" ns3:_="">
    <xsd:import namespace="d9086dc9-022e-4905-beb9-60f682b5b00f"/>
    <xsd:import namespace="5da7cbdf-fc97-471b-ba54-1ff4e12117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86dc9-022e-4905-beb9-60f682b5b00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a7cbdf-fc97-471b-ba54-1ff4e12117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70CB52-48AB-4E98-90B0-A96F3A5834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68A013-72E7-4181-A111-EF190B85462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d9086dc9-022e-4905-beb9-60f682b5b00f"/>
    <ds:schemaRef ds:uri="http://schemas.microsoft.com/office/infopath/2007/PartnerControls"/>
    <ds:schemaRef ds:uri="5da7cbdf-fc97-471b-ba54-1ff4e121179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0617016-61B3-44E6-B60A-8FDBC809D95C}">
  <ds:schemaRefs>
    <ds:schemaRef ds:uri="5da7cbdf-fc97-471b-ba54-1ff4e1211795"/>
    <ds:schemaRef ds:uri="d9086dc9-022e-4905-beb9-60f682b5b0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Template 2019</Template>
  <TotalTime>0</TotalTime>
  <Words>167</Words>
  <Application>Microsoft Office PowerPoint</Application>
  <PresentationFormat>On-screen Show (16:9)</PresentationFormat>
  <Paragraphs>20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2019</vt:lpstr>
      <vt:lpstr>Aprimo 2021 Full template</vt:lpstr>
      <vt:lpstr>Aprimo Collections Lightning Component</vt:lpstr>
      <vt:lpstr>Aprimo DAM Collections Lightning Component</vt:lpstr>
      <vt:lpstr>Features </vt:lpstr>
      <vt:lpstr>Video</vt:lpstr>
      <vt:lpstr>Customer Responsibilities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Aprimo Collections Lightning Component</dc:title>
  <dc:creator>Ratini, James</dc:creator>
  <cp:keywords>DAM;ADAM;digital asset management;cross-sell</cp:keywords>
  <cp:lastModifiedBy>Ratini, James</cp:lastModifiedBy>
  <cp:revision>15</cp:revision>
  <dcterms:created xsi:type="dcterms:W3CDTF">2021-03-10T15:24:03Z</dcterms:created>
  <dcterms:modified xsi:type="dcterms:W3CDTF">2021-04-20T14:37:54Z</dcterms:modified>
  <cp:category>Presentation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0x0101009C6F2D300C251A4BBE3AF585740EAAD4</vt:lpwstr>
  </property>
</Properties>
</file>